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74" r:id="rId14"/>
    <p:sldId id="268" r:id="rId15"/>
    <p:sldId id="275" r:id="rId16"/>
    <p:sldId id="273" r:id="rId17"/>
    <p:sldId id="269" r:id="rId18"/>
    <p:sldId id="272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60EE7-10BD-471B-8055-FCB15A18145E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AABE-DEA4-44A7-B23C-7D3B2B268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65838" y="3171429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BCBDE95B-961D-44DD-81B0-31BCE06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8" y="1945947"/>
            <a:ext cx="7860325" cy="953933"/>
          </a:xfrm>
        </p:spPr>
        <p:txBody>
          <a:bodyPr anchor="b">
            <a:normAutofit/>
          </a:bodyPr>
          <a:lstStyle>
            <a:lvl1pPr algn="ctr">
              <a:defRPr sz="5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EB89C1DD-8977-4A6D-A539-6FFF542F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07" y="3429000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56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6E8CEF-F190-482F-A76B-544DA184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10850564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A4912-06E1-4C7D-A317-F10D83D1AA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5361598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310F3DF8-D3ED-4A78-80EB-4FE00FC877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4412" y="1098062"/>
            <a:ext cx="5426075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270A9-B03F-4FA7-BECD-C4FACFC5B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DA9D5-AAFC-462B-806C-DB8E54228C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AutoShape 9690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1" name="Rectangle 9692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solidFill>
            <a:srgbClr val="1136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892" name="Rectangle 9693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3" name="Freeform 9694"/>
          <p:cNvSpPr>
            <a:spLocks/>
          </p:cNvSpPr>
          <p:nvPr/>
        </p:nvSpPr>
        <p:spPr bwMode="auto">
          <a:xfrm>
            <a:off x="3849716" y="4765693"/>
            <a:ext cx="4483134" cy="509589"/>
          </a:xfrm>
          <a:custGeom>
            <a:avLst/>
            <a:gdLst>
              <a:gd name="T0" fmla="*/ 2221 w 2354"/>
              <a:gd name="T1" fmla="*/ 0 h 268"/>
              <a:gd name="T2" fmla="*/ 133 w 2354"/>
              <a:gd name="T3" fmla="*/ 0 h 268"/>
              <a:gd name="T4" fmla="*/ 0 w 2354"/>
              <a:gd name="T5" fmla="*/ 134 h 268"/>
              <a:gd name="T6" fmla="*/ 133 w 2354"/>
              <a:gd name="T7" fmla="*/ 268 h 268"/>
              <a:gd name="T8" fmla="*/ 2221 w 2354"/>
              <a:gd name="T9" fmla="*/ 268 h 268"/>
              <a:gd name="T10" fmla="*/ 2354 w 2354"/>
              <a:gd name="T11" fmla="*/ 134 h 268"/>
              <a:gd name="T12" fmla="*/ 2221 w 2354"/>
              <a:gd name="T13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4" h="268">
                <a:moveTo>
                  <a:pt x="2221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60"/>
                  <a:pt x="0" y="134"/>
                </a:cubicBezTo>
                <a:cubicBezTo>
                  <a:pt x="0" y="208"/>
                  <a:pt x="60" y="268"/>
                  <a:pt x="133" y="268"/>
                </a:cubicBezTo>
                <a:cubicBezTo>
                  <a:pt x="2221" y="268"/>
                  <a:pt x="2221" y="268"/>
                  <a:pt x="2221" y="268"/>
                </a:cubicBezTo>
                <a:cubicBezTo>
                  <a:pt x="2294" y="268"/>
                  <a:pt x="2354" y="208"/>
                  <a:pt x="2354" y="134"/>
                </a:cubicBezTo>
                <a:cubicBezTo>
                  <a:pt x="2354" y="60"/>
                  <a:pt x="2294" y="0"/>
                  <a:pt x="2221" y="0"/>
                </a:cubicBezTo>
              </a:path>
            </a:pathLst>
          </a:custGeom>
          <a:solidFill>
            <a:srgbClr val="4B65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4" name="Freeform 9695"/>
          <p:cNvSpPr>
            <a:spLocks/>
          </p:cNvSpPr>
          <p:nvPr/>
        </p:nvSpPr>
        <p:spPr bwMode="auto">
          <a:xfrm>
            <a:off x="2917846" y="3721338"/>
            <a:ext cx="6348461" cy="1088806"/>
          </a:xfrm>
          <a:custGeom>
            <a:avLst/>
            <a:gdLst>
              <a:gd name="T0" fmla="*/ 3125 w 3334"/>
              <a:gd name="T1" fmla="*/ 416 h 416"/>
              <a:gd name="T2" fmla="*/ 209 w 3334"/>
              <a:gd name="T3" fmla="*/ 416 h 416"/>
              <a:gd name="T4" fmla="*/ 0 w 3334"/>
              <a:gd name="T5" fmla="*/ 208 h 416"/>
              <a:gd name="T6" fmla="*/ 209 w 3334"/>
              <a:gd name="T7" fmla="*/ 0 h 416"/>
              <a:gd name="T8" fmla="*/ 3125 w 3334"/>
              <a:gd name="T9" fmla="*/ 0 h 416"/>
              <a:gd name="T10" fmla="*/ 3334 w 3334"/>
              <a:gd name="T11" fmla="*/ 208 h 416"/>
              <a:gd name="T12" fmla="*/ 3125 w 3334"/>
              <a:gd name="T13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4" h="416">
                <a:moveTo>
                  <a:pt x="3125" y="416"/>
                </a:moveTo>
                <a:cubicBezTo>
                  <a:pt x="209" y="416"/>
                  <a:pt x="209" y="416"/>
                  <a:pt x="209" y="416"/>
                </a:cubicBezTo>
                <a:cubicBezTo>
                  <a:pt x="94" y="416"/>
                  <a:pt x="0" y="322"/>
                  <a:pt x="0" y="208"/>
                </a:cubicBezTo>
                <a:cubicBezTo>
                  <a:pt x="0" y="94"/>
                  <a:pt x="94" y="0"/>
                  <a:pt x="209" y="0"/>
                </a:cubicBezTo>
                <a:cubicBezTo>
                  <a:pt x="3125" y="0"/>
                  <a:pt x="3125" y="0"/>
                  <a:pt x="3125" y="0"/>
                </a:cubicBezTo>
                <a:cubicBezTo>
                  <a:pt x="3240" y="0"/>
                  <a:pt x="3334" y="94"/>
                  <a:pt x="3334" y="208"/>
                </a:cubicBezTo>
                <a:cubicBezTo>
                  <a:pt x="3334" y="322"/>
                  <a:pt x="3240" y="416"/>
                  <a:pt x="3125" y="416"/>
                </a:cubicBezTo>
                <a:close/>
              </a:path>
            </a:pathLst>
          </a:custGeom>
          <a:solidFill>
            <a:srgbClr val="19A3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97354" y="553925"/>
            <a:ext cx="4191032" cy="3200411"/>
            <a:chOff x="3997354" y="1250955"/>
            <a:chExt cx="4191032" cy="3200411"/>
          </a:xfrm>
        </p:grpSpPr>
        <p:sp>
          <p:nvSpPr>
            <p:cNvPr id="19895" name="Freeform 9696"/>
            <p:cNvSpPr>
              <a:spLocks/>
            </p:cNvSpPr>
            <p:nvPr/>
          </p:nvSpPr>
          <p:spPr bwMode="auto">
            <a:xfrm>
              <a:off x="6962827" y="1554169"/>
              <a:ext cx="911232" cy="852490"/>
            </a:xfrm>
            <a:custGeom>
              <a:avLst/>
              <a:gdLst>
                <a:gd name="T0" fmla="*/ 197 w 479"/>
                <a:gd name="T1" fmla="*/ 0 h 447"/>
                <a:gd name="T2" fmla="*/ 14 w 479"/>
                <a:gd name="T3" fmla="*/ 96 h 447"/>
                <a:gd name="T4" fmla="*/ 6 w 479"/>
                <a:gd name="T5" fmla="*/ 123 h 447"/>
                <a:gd name="T6" fmla="*/ 165 w 479"/>
                <a:gd name="T7" fmla="*/ 426 h 447"/>
                <a:gd name="T8" fmla="*/ 230 w 479"/>
                <a:gd name="T9" fmla="*/ 447 h 447"/>
                <a:gd name="T10" fmla="*/ 465 w 479"/>
                <a:gd name="T11" fmla="*/ 323 h 447"/>
                <a:gd name="T12" fmla="*/ 474 w 479"/>
                <a:gd name="T13" fmla="*/ 295 h 447"/>
                <a:gd name="T14" fmla="*/ 338 w 479"/>
                <a:gd name="T15" fmla="*/ 37 h 447"/>
                <a:gd name="T16" fmla="*/ 197 w 479"/>
                <a:gd name="T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47">
                  <a:moveTo>
                    <a:pt x="197" y="0"/>
                  </a:moveTo>
                  <a:cubicBezTo>
                    <a:pt x="14" y="96"/>
                    <a:pt x="14" y="96"/>
                    <a:pt x="14" y="96"/>
                  </a:cubicBezTo>
                  <a:cubicBezTo>
                    <a:pt x="4" y="101"/>
                    <a:pt x="0" y="114"/>
                    <a:pt x="6" y="123"/>
                  </a:cubicBezTo>
                  <a:cubicBezTo>
                    <a:pt x="165" y="426"/>
                    <a:pt x="165" y="426"/>
                    <a:pt x="165" y="426"/>
                  </a:cubicBezTo>
                  <a:cubicBezTo>
                    <a:pt x="230" y="447"/>
                    <a:pt x="230" y="447"/>
                    <a:pt x="230" y="447"/>
                  </a:cubicBezTo>
                  <a:cubicBezTo>
                    <a:pt x="465" y="323"/>
                    <a:pt x="465" y="323"/>
                    <a:pt x="465" y="323"/>
                  </a:cubicBezTo>
                  <a:cubicBezTo>
                    <a:pt x="475" y="317"/>
                    <a:pt x="479" y="305"/>
                    <a:pt x="474" y="295"/>
                  </a:cubicBezTo>
                  <a:cubicBezTo>
                    <a:pt x="338" y="37"/>
                    <a:pt x="338" y="37"/>
                    <a:pt x="338" y="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6" name="Freeform 9697"/>
            <p:cNvSpPr>
              <a:spLocks/>
            </p:cNvSpPr>
            <p:nvPr/>
          </p:nvSpPr>
          <p:spPr bwMode="auto">
            <a:xfrm>
              <a:off x="7235879" y="1554169"/>
              <a:ext cx="638180" cy="744540"/>
            </a:xfrm>
            <a:custGeom>
              <a:avLst/>
              <a:gdLst>
                <a:gd name="T0" fmla="*/ 53 w 335"/>
                <a:gd name="T1" fmla="*/ 0 h 391"/>
                <a:gd name="T2" fmla="*/ 0 w 335"/>
                <a:gd name="T3" fmla="*/ 28 h 391"/>
                <a:gd name="T4" fmla="*/ 191 w 335"/>
                <a:gd name="T5" fmla="*/ 391 h 391"/>
                <a:gd name="T6" fmla="*/ 321 w 335"/>
                <a:gd name="T7" fmla="*/ 323 h 391"/>
                <a:gd name="T8" fmla="*/ 330 w 335"/>
                <a:gd name="T9" fmla="*/ 295 h 391"/>
                <a:gd name="T10" fmla="*/ 194 w 335"/>
                <a:gd name="T11" fmla="*/ 37 h 391"/>
                <a:gd name="T12" fmla="*/ 53 w 335"/>
                <a:gd name="T1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391">
                  <a:moveTo>
                    <a:pt x="5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321" y="323"/>
                    <a:pt x="321" y="323"/>
                    <a:pt x="321" y="323"/>
                  </a:cubicBezTo>
                  <a:cubicBezTo>
                    <a:pt x="331" y="317"/>
                    <a:pt x="335" y="305"/>
                    <a:pt x="330" y="295"/>
                  </a:cubicBezTo>
                  <a:cubicBezTo>
                    <a:pt x="194" y="37"/>
                    <a:pt x="194" y="37"/>
                    <a:pt x="194" y="3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7" name="Freeform 9698"/>
            <p:cNvSpPr>
              <a:spLocks/>
            </p:cNvSpPr>
            <p:nvPr/>
          </p:nvSpPr>
          <p:spPr bwMode="auto">
            <a:xfrm>
              <a:off x="7053315" y="1704982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8" name="Freeform 9699"/>
            <p:cNvSpPr>
              <a:spLocks/>
            </p:cNvSpPr>
            <p:nvPr/>
          </p:nvSpPr>
          <p:spPr bwMode="auto">
            <a:xfrm>
              <a:off x="7081890" y="1760544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9" name="Freeform 9700"/>
            <p:cNvSpPr>
              <a:spLocks/>
            </p:cNvSpPr>
            <p:nvPr/>
          </p:nvSpPr>
          <p:spPr bwMode="auto">
            <a:xfrm>
              <a:off x="7110466" y="1812932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0" name="Freeform 9701"/>
            <p:cNvSpPr>
              <a:spLocks/>
            </p:cNvSpPr>
            <p:nvPr/>
          </p:nvSpPr>
          <p:spPr bwMode="auto">
            <a:xfrm>
              <a:off x="7139041" y="1868495"/>
              <a:ext cx="227014" cy="141288"/>
            </a:xfrm>
            <a:custGeom>
              <a:avLst/>
              <a:gdLst>
                <a:gd name="T0" fmla="*/ 143 w 143"/>
                <a:gd name="T1" fmla="*/ 19 h 89"/>
                <a:gd name="T2" fmla="*/ 11 w 143"/>
                <a:gd name="T3" fmla="*/ 89 h 89"/>
                <a:gd name="T4" fmla="*/ 0 w 143"/>
                <a:gd name="T5" fmla="*/ 69 h 89"/>
                <a:gd name="T6" fmla="*/ 132 w 143"/>
                <a:gd name="T7" fmla="*/ 0 h 89"/>
                <a:gd name="T8" fmla="*/ 143 w 14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19"/>
                  </a:moveTo>
                  <a:lnTo>
                    <a:pt x="11" y="89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1" name="Freeform 9702"/>
            <p:cNvSpPr>
              <a:spLocks/>
            </p:cNvSpPr>
            <p:nvPr/>
          </p:nvSpPr>
          <p:spPr bwMode="auto">
            <a:xfrm>
              <a:off x="7167616" y="1922470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2" name="Freeform 9703"/>
            <p:cNvSpPr>
              <a:spLocks/>
            </p:cNvSpPr>
            <p:nvPr/>
          </p:nvSpPr>
          <p:spPr bwMode="auto">
            <a:xfrm>
              <a:off x="7196191" y="197803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3" name="Freeform 9704"/>
            <p:cNvSpPr>
              <a:spLocks/>
            </p:cNvSpPr>
            <p:nvPr/>
          </p:nvSpPr>
          <p:spPr bwMode="auto">
            <a:xfrm>
              <a:off x="7226354" y="2035183"/>
              <a:ext cx="227014" cy="139700"/>
            </a:xfrm>
            <a:custGeom>
              <a:avLst/>
              <a:gdLst>
                <a:gd name="T0" fmla="*/ 143 w 143"/>
                <a:gd name="T1" fmla="*/ 19 h 88"/>
                <a:gd name="T2" fmla="*/ 11 w 143"/>
                <a:gd name="T3" fmla="*/ 88 h 88"/>
                <a:gd name="T4" fmla="*/ 0 w 143"/>
                <a:gd name="T5" fmla="*/ 68 h 88"/>
                <a:gd name="T6" fmla="*/ 132 w 143"/>
                <a:gd name="T7" fmla="*/ 0 h 88"/>
                <a:gd name="T8" fmla="*/ 143 w 143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19"/>
                  </a:moveTo>
                  <a:lnTo>
                    <a:pt x="11" y="88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4" name="Freeform 9705"/>
            <p:cNvSpPr>
              <a:spLocks/>
            </p:cNvSpPr>
            <p:nvPr/>
          </p:nvSpPr>
          <p:spPr bwMode="auto">
            <a:xfrm>
              <a:off x="7253342" y="2085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5" name="Freeform 9706"/>
            <p:cNvSpPr>
              <a:spLocks/>
            </p:cNvSpPr>
            <p:nvPr/>
          </p:nvSpPr>
          <p:spPr bwMode="auto">
            <a:xfrm>
              <a:off x="7281917" y="2139958"/>
              <a:ext cx="227014" cy="139700"/>
            </a:xfrm>
            <a:custGeom>
              <a:avLst/>
              <a:gdLst>
                <a:gd name="T0" fmla="*/ 143 w 143"/>
                <a:gd name="T1" fmla="*/ 20 h 88"/>
                <a:gd name="T2" fmla="*/ 11 w 143"/>
                <a:gd name="T3" fmla="*/ 88 h 88"/>
                <a:gd name="T4" fmla="*/ 0 w 143"/>
                <a:gd name="T5" fmla="*/ 69 h 88"/>
                <a:gd name="T6" fmla="*/ 132 w 143"/>
                <a:gd name="T7" fmla="*/ 0 h 88"/>
                <a:gd name="T8" fmla="*/ 143 w 143"/>
                <a:gd name="T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20"/>
                  </a:moveTo>
                  <a:lnTo>
                    <a:pt x="11" y="88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6" name="Freeform 9707"/>
            <p:cNvSpPr>
              <a:spLocks/>
            </p:cNvSpPr>
            <p:nvPr/>
          </p:nvSpPr>
          <p:spPr bwMode="auto">
            <a:xfrm>
              <a:off x="7308905" y="2190758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7" name="Freeform 9708"/>
            <p:cNvSpPr>
              <a:spLocks/>
            </p:cNvSpPr>
            <p:nvPr/>
          </p:nvSpPr>
          <p:spPr bwMode="auto">
            <a:xfrm>
              <a:off x="7300967" y="1598619"/>
              <a:ext cx="188914" cy="122238"/>
            </a:xfrm>
            <a:custGeom>
              <a:avLst/>
              <a:gdLst>
                <a:gd name="T0" fmla="*/ 119 w 119"/>
                <a:gd name="T1" fmla="*/ 20 h 77"/>
                <a:gd name="T2" fmla="*/ 11 w 119"/>
                <a:gd name="T3" fmla="*/ 77 h 77"/>
                <a:gd name="T4" fmla="*/ 0 w 119"/>
                <a:gd name="T5" fmla="*/ 56 h 77"/>
                <a:gd name="T6" fmla="*/ 108 w 119"/>
                <a:gd name="T7" fmla="*/ 0 h 77"/>
                <a:gd name="T8" fmla="*/ 119 w 119"/>
                <a:gd name="T9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7">
                  <a:moveTo>
                    <a:pt x="119" y="20"/>
                  </a:moveTo>
                  <a:lnTo>
                    <a:pt x="11" y="77"/>
                  </a:lnTo>
                  <a:lnTo>
                    <a:pt x="0" y="56"/>
                  </a:lnTo>
                  <a:lnTo>
                    <a:pt x="108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8" name="Freeform 9709"/>
            <p:cNvSpPr>
              <a:spLocks/>
            </p:cNvSpPr>
            <p:nvPr/>
          </p:nvSpPr>
          <p:spPr bwMode="auto">
            <a:xfrm>
              <a:off x="7331130" y="1631956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9" name="Freeform 9710"/>
            <p:cNvSpPr>
              <a:spLocks/>
            </p:cNvSpPr>
            <p:nvPr/>
          </p:nvSpPr>
          <p:spPr bwMode="auto">
            <a:xfrm>
              <a:off x="7359705" y="1687519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0" name="Freeform 9711"/>
            <p:cNvSpPr>
              <a:spLocks/>
            </p:cNvSpPr>
            <p:nvPr/>
          </p:nvSpPr>
          <p:spPr bwMode="auto">
            <a:xfrm>
              <a:off x="7388280" y="1741494"/>
              <a:ext cx="225427" cy="142875"/>
            </a:xfrm>
            <a:custGeom>
              <a:avLst/>
              <a:gdLst>
                <a:gd name="T0" fmla="*/ 142 w 142"/>
                <a:gd name="T1" fmla="*/ 20 h 90"/>
                <a:gd name="T2" fmla="*/ 10 w 142"/>
                <a:gd name="T3" fmla="*/ 90 h 90"/>
                <a:gd name="T4" fmla="*/ 0 w 142"/>
                <a:gd name="T5" fmla="*/ 69 h 90"/>
                <a:gd name="T6" fmla="*/ 132 w 142"/>
                <a:gd name="T7" fmla="*/ 0 h 90"/>
                <a:gd name="T8" fmla="*/ 142 w 142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2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1" name="Freeform 9712"/>
            <p:cNvSpPr>
              <a:spLocks/>
            </p:cNvSpPr>
            <p:nvPr/>
          </p:nvSpPr>
          <p:spPr bwMode="auto">
            <a:xfrm>
              <a:off x="7416855" y="1793882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2" name="Freeform 9713"/>
            <p:cNvSpPr>
              <a:spLocks/>
            </p:cNvSpPr>
            <p:nvPr/>
          </p:nvSpPr>
          <p:spPr bwMode="auto">
            <a:xfrm>
              <a:off x="7445431" y="184944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3" name="Freeform 9714"/>
            <p:cNvSpPr>
              <a:spLocks/>
            </p:cNvSpPr>
            <p:nvPr/>
          </p:nvSpPr>
          <p:spPr bwMode="auto">
            <a:xfrm>
              <a:off x="7474006" y="190659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4" name="Freeform 9715"/>
            <p:cNvSpPr>
              <a:spLocks/>
            </p:cNvSpPr>
            <p:nvPr/>
          </p:nvSpPr>
          <p:spPr bwMode="auto">
            <a:xfrm>
              <a:off x="7502581" y="1958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5" name="Freeform 9716"/>
            <p:cNvSpPr>
              <a:spLocks/>
            </p:cNvSpPr>
            <p:nvPr/>
          </p:nvSpPr>
          <p:spPr bwMode="auto">
            <a:xfrm>
              <a:off x="7529569" y="2011370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6" name="Freeform 9717"/>
            <p:cNvSpPr>
              <a:spLocks/>
            </p:cNvSpPr>
            <p:nvPr/>
          </p:nvSpPr>
          <p:spPr bwMode="auto">
            <a:xfrm>
              <a:off x="7558144" y="2063758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0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7" name="Freeform 9718"/>
            <p:cNvSpPr>
              <a:spLocks/>
            </p:cNvSpPr>
            <p:nvPr/>
          </p:nvSpPr>
          <p:spPr bwMode="auto">
            <a:xfrm>
              <a:off x="7389868" y="1606556"/>
              <a:ext cx="215902" cy="153988"/>
            </a:xfrm>
            <a:custGeom>
              <a:avLst/>
              <a:gdLst>
                <a:gd name="T0" fmla="*/ 0 w 113"/>
                <a:gd name="T1" fmla="*/ 0 h 81"/>
                <a:gd name="T2" fmla="*/ 23 w 113"/>
                <a:gd name="T3" fmla="*/ 50 h 81"/>
                <a:gd name="T4" fmla="*/ 60 w 113"/>
                <a:gd name="T5" fmla="*/ 60 h 81"/>
                <a:gd name="T6" fmla="*/ 113 w 113"/>
                <a:gd name="T7" fmla="*/ 10 h 81"/>
                <a:gd name="T8" fmla="*/ 0 w 11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1">
                  <a:moveTo>
                    <a:pt x="0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31" y="81"/>
                    <a:pt x="60" y="60"/>
                  </a:cubicBezTo>
                  <a:cubicBezTo>
                    <a:pt x="113" y="10"/>
                    <a:pt x="113" y="10"/>
                    <a:pt x="113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8" name="Freeform 9719"/>
            <p:cNvSpPr>
              <a:spLocks/>
            </p:cNvSpPr>
            <p:nvPr/>
          </p:nvSpPr>
          <p:spPr bwMode="auto">
            <a:xfrm>
              <a:off x="7337480" y="1554169"/>
              <a:ext cx="268290" cy="192088"/>
            </a:xfrm>
            <a:custGeom>
              <a:avLst/>
              <a:gdLst>
                <a:gd name="T0" fmla="*/ 0 w 141"/>
                <a:gd name="T1" fmla="*/ 0 h 101"/>
                <a:gd name="T2" fmla="*/ 22 w 141"/>
                <a:gd name="T3" fmla="*/ 65 h 101"/>
                <a:gd name="T4" fmla="*/ 68 w 141"/>
                <a:gd name="T5" fmla="*/ 81 h 101"/>
                <a:gd name="T6" fmla="*/ 141 w 141"/>
                <a:gd name="T7" fmla="*/ 37 h 101"/>
                <a:gd name="T8" fmla="*/ 0 w 1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1">
                  <a:moveTo>
                    <a:pt x="0" y="0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31" y="101"/>
                    <a:pt x="68" y="81"/>
                  </a:cubicBezTo>
                  <a:cubicBezTo>
                    <a:pt x="141" y="37"/>
                    <a:pt x="141" y="37"/>
                    <a:pt x="141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9" name="Freeform 9720"/>
            <p:cNvSpPr>
              <a:spLocks/>
            </p:cNvSpPr>
            <p:nvPr/>
          </p:nvSpPr>
          <p:spPr bwMode="auto">
            <a:xfrm>
              <a:off x="7342242" y="2314584"/>
              <a:ext cx="57150" cy="92075"/>
            </a:xfrm>
            <a:custGeom>
              <a:avLst/>
              <a:gdLst>
                <a:gd name="T0" fmla="*/ 1 w 30"/>
                <a:gd name="T1" fmla="*/ 11 h 48"/>
                <a:gd name="T2" fmla="*/ 25 w 30"/>
                <a:gd name="T3" fmla="*/ 14 h 48"/>
                <a:gd name="T4" fmla="*/ 30 w 30"/>
                <a:gd name="T5" fmla="*/ 48 h 48"/>
                <a:gd name="T6" fmla="*/ 0 w 30"/>
                <a:gd name="T7" fmla="*/ 26 h 48"/>
                <a:gd name="T8" fmla="*/ 1 w 30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1"/>
                  </a:moveTo>
                  <a:cubicBezTo>
                    <a:pt x="1" y="11"/>
                    <a:pt x="21" y="0"/>
                    <a:pt x="25" y="1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0" name="Freeform 9721"/>
            <p:cNvSpPr>
              <a:spLocks/>
            </p:cNvSpPr>
            <p:nvPr/>
          </p:nvSpPr>
          <p:spPr bwMode="auto">
            <a:xfrm>
              <a:off x="7277154" y="2316171"/>
              <a:ext cx="122238" cy="90488"/>
            </a:xfrm>
            <a:custGeom>
              <a:avLst/>
              <a:gdLst>
                <a:gd name="T0" fmla="*/ 0 w 65"/>
                <a:gd name="T1" fmla="*/ 26 h 47"/>
                <a:gd name="T2" fmla="*/ 29 w 65"/>
                <a:gd name="T3" fmla="*/ 8 h 47"/>
                <a:gd name="T4" fmla="*/ 50 w 65"/>
                <a:gd name="T5" fmla="*/ 15 h 47"/>
                <a:gd name="T6" fmla="*/ 65 w 65"/>
                <a:gd name="T7" fmla="*/ 47 h 47"/>
                <a:gd name="T8" fmla="*/ 0 w 65"/>
                <a:gd name="T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7">
                  <a:moveTo>
                    <a:pt x="0" y="26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43" y="0"/>
                    <a:pt x="50" y="15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1" name="Freeform 9722"/>
            <p:cNvSpPr>
              <a:spLocks/>
            </p:cNvSpPr>
            <p:nvPr/>
          </p:nvSpPr>
          <p:spPr bwMode="auto">
            <a:xfrm>
              <a:off x="4545046" y="2173296"/>
              <a:ext cx="3273450" cy="2278070"/>
            </a:xfrm>
            <a:custGeom>
              <a:avLst/>
              <a:gdLst>
                <a:gd name="T0" fmla="*/ 951 w 1719"/>
                <a:gd name="T1" fmla="*/ 0 h 1196"/>
                <a:gd name="T2" fmla="*/ 868 w 1719"/>
                <a:gd name="T3" fmla="*/ 176 h 1196"/>
                <a:gd name="T4" fmla="*/ 735 w 1719"/>
                <a:gd name="T5" fmla="*/ 0 h 1196"/>
                <a:gd name="T6" fmla="*/ 0 w 1719"/>
                <a:gd name="T7" fmla="*/ 0 h 1196"/>
                <a:gd name="T8" fmla="*/ 0 w 1719"/>
                <a:gd name="T9" fmla="*/ 1196 h 1196"/>
                <a:gd name="T10" fmla="*/ 1719 w 1719"/>
                <a:gd name="T11" fmla="*/ 1196 h 1196"/>
                <a:gd name="T12" fmla="*/ 1719 w 1719"/>
                <a:gd name="T13" fmla="*/ 0 h 1196"/>
                <a:gd name="T14" fmla="*/ 951 w 1719"/>
                <a:gd name="T1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9" h="1196">
                  <a:moveTo>
                    <a:pt x="951" y="0"/>
                  </a:moveTo>
                  <a:cubicBezTo>
                    <a:pt x="868" y="176"/>
                    <a:pt x="868" y="176"/>
                    <a:pt x="868" y="176"/>
                  </a:cubicBezTo>
                  <a:cubicBezTo>
                    <a:pt x="868" y="176"/>
                    <a:pt x="785" y="64"/>
                    <a:pt x="7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1719" y="1196"/>
                    <a:pt x="1719" y="1196"/>
                    <a:pt x="1719" y="1196"/>
                  </a:cubicBezTo>
                  <a:cubicBezTo>
                    <a:pt x="1719" y="0"/>
                    <a:pt x="1719" y="0"/>
                    <a:pt x="1719" y="0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2" name="Freeform 9723"/>
            <p:cNvSpPr>
              <a:spLocks/>
            </p:cNvSpPr>
            <p:nvPr/>
          </p:nvSpPr>
          <p:spPr bwMode="auto">
            <a:xfrm>
              <a:off x="4583146" y="2136783"/>
              <a:ext cx="3192487" cy="2284420"/>
            </a:xfrm>
            <a:custGeom>
              <a:avLst/>
              <a:gdLst>
                <a:gd name="T0" fmla="*/ 42 w 2011"/>
                <a:gd name="T1" fmla="*/ 0 h 1439"/>
                <a:gd name="T2" fmla="*/ 0 w 2011"/>
                <a:gd name="T3" fmla="*/ 42 h 1439"/>
                <a:gd name="T4" fmla="*/ 0 w 2011"/>
                <a:gd name="T5" fmla="*/ 1439 h 1439"/>
                <a:gd name="T6" fmla="*/ 2011 w 2011"/>
                <a:gd name="T7" fmla="*/ 1439 h 1439"/>
                <a:gd name="T8" fmla="*/ 2011 w 2011"/>
                <a:gd name="T9" fmla="*/ 64 h 1439"/>
                <a:gd name="T10" fmla="*/ 1964 w 2011"/>
                <a:gd name="T11" fmla="*/ 0 h 1439"/>
                <a:gd name="T12" fmla="*/ 1008 w 2011"/>
                <a:gd name="T13" fmla="*/ 252 h 1439"/>
                <a:gd name="T14" fmla="*/ 42 w 2011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1" h="1439">
                  <a:moveTo>
                    <a:pt x="42" y="0"/>
                  </a:moveTo>
                  <a:lnTo>
                    <a:pt x="0" y="42"/>
                  </a:lnTo>
                  <a:lnTo>
                    <a:pt x="0" y="1439"/>
                  </a:lnTo>
                  <a:lnTo>
                    <a:pt x="2011" y="1439"/>
                  </a:lnTo>
                  <a:lnTo>
                    <a:pt x="2011" y="64"/>
                  </a:lnTo>
                  <a:lnTo>
                    <a:pt x="1964" y="0"/>
                  </a:lnTo>
                  <a:lnTo>
                    <a:pt x="1008" y="25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3" name="Freeform 9724"/>
            <p:cNvSpPr>
              <a:spLocks/>
            </p:cNvSpPr>
            <p:nvPr/>
          </p:nvSpPr>
          <p:spPr bwMode="auto">
            <a:xfrm>
              <a:off x="4649822" y="2136783"/>
              <a:ext cx="3051198" cy="2236795"/>
            </a:xfrm>
            <a:custGeom>
              <a:avLst/>
              <a:gdLst>
                <a:gd name="T0" fmla="*/ 913 w 1602"/>
                <a:gd name="T1" fmla="*/ 0 h 1174"/>
                <a:gd name="T2" fmla="*/ 801 w 1602"/>
                <a:gd name="T3" fmla="*/ 145 h 1174"/>
                <a:gd name="T4" fmla="*/ 650 w 1602"/>
                <a:gd name="T5" fmla="*/ 0 h 1174"/>
                <a:gd name="T6" fmla="*/ 0 w 1602"/>
                <a:gd name="T7" fmla="*/ 0 h 1174"/>
                <a:gd name="T8" fmla="*/ 0 w 1602"/>
                <a:gd name="T9" fmla="*/ 1174 h 1174"/>
                <a:gd name="T10" fmla="*/ 1602 w 1602"/>
                <a:gd name="T11" fmla="*/ 1174 h 1174"/>
                <a:gd name="T12" fmla="*/ 1602 w 1602"/>
                <a:gd name="T13" fmla="*/ 0 h 1174"/>
                <a:gd name="T14" fmla="*/ 913 w 1602"/>
                <a:gd name="T15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1174">
                  <a:moveTo>
                    <a:pt x="913" y="0"/>
                  </a:moveTo>
                  <a:cubicBezTo>
                    <a:pt x="803" y="0"/>
                    <a:pt x="801" y="145"/>
                    <a:pt x="801" y="145"/>
                  </a:cubicBezTo>
                  <a:cubicBezTo>
                    <a:pt x="799" y="10"/>
                    <a:pt x="650" y="0"/>
                    <a:pt x="6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4"/>
                    <a:pt x="0" y="1174"/>
                    <a:pt x="0" y="1174"/>
                  </a:cubicBezTo>
                  <a:cubicBezTo>
                    <a:pt x="1602" y="1174"/>
                    <a:pt x="1602" y="1174"/>
                    <a:pt x="1602" y="1174"/>
                  </a:cubicBezTo>
                  <a:cubicBezTo>
                    <a:pt x="1602" y="0"/>
                    <a:pt x="1602" y="0"/>
                    <a:pt x="1602" y="0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4" name="Rectangle 9725"/>
            <p:cNvSpPr>
              <a:spLocks noChangeArrowheads="1"/>
            </p:cNvSpPr>
            <p:nvPr/>
          </p:nvSpPr>
          <p:spPr bwMode="auto">
            <a:xfrm>
              <a:off x="4737135" y="2244734"/>
              <a:ext cx="555629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5" name="Rectangle 9726"/>
            <p:cNvSpPr>
              <a:spLocks noChangeArrowheads="1"/>
            </p:cNvSpPr>
            <p:nvPr/>
          </p:nvSpPr>
          <p:spPr bwMode="auto">
            <a:xfrm>
              <a:off x="4737135" y="2354271"/>
              <a:ext cx="555629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6" name="Rectangle 9727"/>
            <p:cNvSpPr>
              <a:spLocks noChangeArrowheads="1"/>
            </p:cNvSpPr>
            <p:nvPr/>
          </p:nvSpPr>
          <p:spPr bwMode="auto">
            <a:xfrm>
              <a:off x="4737135" y="2927361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7" name="Rectangle 9728"/>
            <p:cNvSpPr>
              <a:spLocks noChangeArrowheads="1"/>
            </p:cNvSpPr>
            <p:nvPr/>
          </p:nvSpPr>
          <p:spPr bwMode="auto">
            <a:xfrm>
              <a:off x="4737135" y="3038486"/>
              <a:ext cx="48895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8" name="Rectangle 9729"/>
            <p:cNvSpPr>
              <a:spLocks noChangeArrowheads="1"/>
            </p:cNvSpPr>
            <p:nvPr/>
          </p:nvSpPr>
          <p:spPr bwMode="auto">
            <a:xfrm>
              <a:off x="4737135" y="3144849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9" name="Rectangle 9730"/>
            <p:cNvSpPr>
              <a:spLocks noChangeArrowheads="1"/>
            </p:cNvSpPr>
            <p:nvPr/>
          </p:nvSpPr>
          <p:spPr bwMode="auto">
            <a:xfrm>
              <a:off x="4737135" y="3249624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0" name="Rectangle 9731"/>
            <p:cNvSpPr>
              <a:spLocks noChangeArrowheads="1"/>
            </p:cNvSpPr>
            <p:nvPr/>
          </p:nvSpPr>
          <p:spPr bwMode="auto">
            <a:xfrm>
              <a:off x="4737135" y="246063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1" name="Rectangle 9732"/>
            <p:cNvSpPr>
              <a:spLocks noChangeArrowheads="1"/>
            </p:cNvSpPr>
            <p:nvPr/>
          </p:nvSpPr>
          <p:spPr bwMode="auto">
            <a:xfrm>
              <a:off x="4737135" y="25685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2" name="Rectangle 9733"/>
            <p:cNvSpPr>
              <a:spLocks noChangeArrowheads="1"/>
            </p:cNvSpPr>
            <p:nvPr/>
          </p:nvSpPr>
          <p:spPr bwMode="auto">
            <a:xfrm>
              <a:off x="4737135" y="267018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3" name="Rectangle 9734"/>
            <p:cNvSpPr>
              <a:spLocks noChangeArrowheads="1"/>
            </p:cNvSpPr>
            <p:nvPr/>
          </p:nvSpPr>
          <p:spPr bwMode="auto">
            <a:xfrm>
              <a:off x="4737135" y="27717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4" name="Rectangle 9735"/>
            <p:cNvSpPr>
              <a:spLocks noChangeArrowheads="1"/>
            </p:cNvSpPr>
            <p:nvPr/>
          </p:nvSpPr>
          <p:spPr bwMode="auto">
            <a:xfrm>
              <a:off x="4737135" y="3384562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5" name="Rectangle 9736"/>
            <p:cNvSpPr>
              <a:spLocks noChangeArrowheads="1"/>
            </p:cNvSpPr>
            <p:nvPr/>
          </p:nvSpPr>
          <p:spPr bwMode="auto">
            <a:xfrm>
              <a:off x="4737135" y="349727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6" name="Rectangle 9737"/>
            <p:cNvSpPr>
              <a:spLocks noChangeArrowheads="1"/>
            </p:cNvSpPr>
            <p:nvPr/>
          </p:nvSpPr>
          <p:spPr bwMode="auto">
            <a:xfrm>
              <a:off x="4737135" y="360205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7" name="Rectangle 9738"/>
            <p:cNvSpPr>
              <a:spLocks noChangeArrowheads="1"/>
            </p:cNvSpPr>
            <p:nvPr/>
          </p:nvSpPr>
          <p:spPr bwMode="auto">
            <a:xfrm>
              <a:off x="4981612" y="3711588"/>
              <a:ext cx="86519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8" name="Rectangle 9739"/>
            <p:cNvSpPr>
              <a:spLocks noChangeArrowheads="1"/>
            </p:cNvSpPr>
            <p:nvPr/>
          </p:nvSpPr>
          <p:spPr bwMode="auto">
            <a:xfrm>
              <a:off x="4737135" y="381160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9" name="Rectangle 9740"/>
            <p:cNvSpPr>
              <a:spLocks noChangeArrowheads="1"/>
            </p:cNvSpPr>
            <p:nvPr/>
          </p:nvSpPr>
          <p:spPr bwMode="auto">
            <a:xfrm>
              <a:off x="4737135" y="391796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0" name="Rectangle 9741"/>
            <p:cNvSpPr>
              <a:spLocks noChangeArrowheads="1"/>
            </p:cNvSpPr>
            <p:nvPr/>
          </p:nvSpPr>
          <p:spPr bwMode="auto">
            <a:xfrm>
              <a:off x="4737135" y="4022739"/>
              <a:ext cx="88424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1" name="Rectangle 9742"/>
            <p:cNvSpPr>
              <a:spLocks noChangeArrowheads="1"/>
            </p:cNvSpPr>
            <p:nvPr/>
          </p:nvSpPr>
          <p:spPr bwMode="auto">
            <a:xfrm>
              <a:off x="4737135" y="4132277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2" name="Rectangle 9743"/>
            <p:cNvSpPr>
              <a:spLocks noChangeArrowheads="1"/>
            </p:cNvSpPr>
            <p:nvPr/>
          </p:nvSpPr>
          <p:spPr bwMode="auto">
            <a:xfrm>
              <a:off x="4737135" y="4232290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3" name="Rectangle 9744"/>
            <p:cNvSpPr>
              <a:spLocks noChangeArrowheads="1"/>
            </p:cNvSpPr>
            <p:nvPr/>
          </p:nvSpPr>
          <p:spPr bwMode="auto">
            <a:xfrm>
              <a:off x="5292764" y="2908311"/>
              <a:ext cx="554042" cy="40322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4" name="Rectangle 9745"/>
            <p:cNvSpPr>
              <a:spLocks noChangeArrowheads="1"/>
            </p:cNvSpPr>
            <p:nvPr/>
          </p:nvSpPr>
          <p:spPr bwMode="auto">
            <a:xfrm>
              <a:off x="6496098" y="2266959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5" name="Rectangle 9746"/>
            <p:cNvSpPr>
              <a:spLocks noChangeArrowheads="1"/>
            </p:cNvSpPr>
            <p:nvPr/>
          </p:nvSpPr>
          <p:spPr bwMode="auto">
            <a:xfrm>
              <a:off x="6496098" y="2379671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6" name="Rectangle 9747"/>
            <p:cNvSpPr>
              <a:spLocks noChangeArrowheads="1"/>
            </p:cNvSpPr>
            <p:nvPr/>
          </p:nvSpPr>
          <p:spPr bwMode="auto">
            <a:xfrm>
              <a:off x="6496098" y="2484447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7" name="Rectangle 9748"/>
            <p:cNvSpPr>
              <a:spLocks noChangeArrowheads="1"/>
            </p:cNvSpPr>
            <p:nvPr/>
          </p:nvSpPr>
          <p:spPr bwMode="auto">
            <a:xfrm>
              <a:off x="6496098" y="2592397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8" name="Rectangle 9749"/>
            <p:cNvSpPr>
              <a:spLocks noChangeArrowheads="1"/>
            </p:cNvSpPr>
            <p:nvPr/>
          </p:nvSpPr>
          <p:spPr bwMode="auto">
            <a:xfrm>
              <a:off x="6496098" y="269399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9" name="Rectangle 9750"/>
            <p:cNvSpPr>
              <a:spLocks noChangeArrowheads="1"/>
            </p:cNvSpPr>
            <p:nvPr/>
          </p:nvSpPr>
          <p:spPr bwMode="auto">
            <a:xfrm>
              <a:off x="6496098" y="2797185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0" name="Rectangle 9751"/>
            <p:cNvSpPr>
              <a:spLocks noChangeArrowheads="1"/>
            </p:cNvSpPr>
            <p:nvPr/>
          </p:nvSpPr>
          <p:spPr bwMode="auto">
            <a:xfrm>
              <a:off x="6496098" y="3409962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1" name="Rectangle 9752"/>
            <p:cNvSpPr>
              <a:spLocks noChangeArrowheads="1"/>
            </p:cNvSpPr>
            <p:nvPr/>
          </p:nvSpPr>
          <p:spPr bwMode="auto">
            <a:xfrm>
              <a:off x="6496098" y="352108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2" name="Rectangle 9753"/>
            <p:cNvSpPr>
              <a:spLocks noChangeArrowheads="1"/>
            </p:cNvSpPr>
            <p:nvPr/>
          </p:nvSpPr>
          <p:spPr bwMode="auto">
            <a:xfrm>
              <a:off x="6496098" y="3627451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3" name="Rectangle 9754"/>
            <p:cNvSpPr>
              <a:spLocks noChangeArrowheads="1"/>
            </p:cNvSpPr>
            <p:nvPr/>
          </p:nvSpPr>
          <p:spPr bwMode="auto">
            <a:xfrm>
              <a:off x="6496098" y="4046552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4" name="Rectangle 9755"/>
            <p:cNvSpPr>
              <a:spLocks noChangeArrowheads="1"/>
            </p:cNvSpPr>
            <p:nvPr/>
          </p:nvSpPr>
          <p:spPr bwMode="auto">
            <a:xfrm>
              <a:off x="6496098" y="4154502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5" name="Rectangle 9756"/>
            <p:cNvSpPr>
              <a:spLocks noChangeArrowheads="1"/>
            </p:cNvSpPr>
            <p:nvPr/>
          </p:nvSpPr>
          <p:spPr bwMode="auto">
            <a:xfrm>
              <a:off x="6496098" y="4257690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6" name="Rectangle 9757"/>
            <p:cNvSpPr>
              <a:spLocks noChangeArrowheads="1"/>
            </p:cNvSpPr>
            <p:nvPr/>
          </p:nvSpPr>
          <p:spPr bwMode="auto">
            <a:xfrm>
              <a:off x="7086653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7" name="Rectangle 9758"/>
            <p:cNvSpPr>
              <a:spLocks noChangeArrowheads="1"/>
            </p:cNvSpPr>
            <p:nvPr/>
          </p:nvSpPr>
          <p:spPr bwMode="auto">
            <a:xfrm>
              <a:off x="6496098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8" name="Rectangle 9759"/>
            <p:cNvSpPr>
              <a:spLocks noChangeArrowheads="1"/>
            </p:cNvSpPr>
            <p:nvPr/>
          </p:nvSpPr>
          <p:spPr bwMode="auto">
            <a:xfrm>
              <a:off x="6496098" y="3740164"/>
              <a:ext cx="425453" cy="26987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9" name="Rectangle 9760"/>
            <p:cNvSpPr>
              <a:spLocks noChangeArrowheads="1"/>
            </p:cNvSpPr>
            <p:nvPr/>
          </p:nvSpPr>
          <p:spPr bwMode="auto">
            <a:xfrm>
              <a:off x="6967589" y="3740164"/>
              <a:ext cx="630242" cy="268288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0" name="Rectangle 9761"/>
            <p:cNvSpPr>
              <a:spLocks noChangeArrowheads="1"/>
            </p:cNvSpPr>
            <p:nvPr/>
          </p:nvSpPr>
          <p:spPr bwMode="auto">
            <a:xfrm>
              <a:off x="4002117" y="2265371"/>
              <a:ext cx="361953" cy="20955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1" name="Rectangle 9762"/>
            <p:cNvSpPr>
              <a:spLocks noChangeArrowheads="1"/>
            </p:cNvSpPr>
            <p:nvPr/>
          </p:nvSpPr>
          <p:spPr bwMode="auto">
            <a:xfrm>
              <a:off x="3997354" y="2265371"/>
              <a:ext cx="138114" cy="209550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2" name="Rectangle 9763"/>
            <p:cNvSpPr>
              <a:spLocks noChangeArrowheads="1"/>
            </p:cNvSpPr>
            <p:nvPr/>
          </p:nvSpPr>
          <p:spPr bwMode="auto">
            <a:xfrm>
              <a:off x="4238656" y="230505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3" name="Rectangle 9764"/>
            <p:cNvSpPr>
              <a:spLocks noChangeArrowheads="1"/>
            </p:cNvSpPr>
            <p:nvPr/>
          </p:nvSpPr>
          <p:spPr bwMode="auto">
            <a:xfrm>
              <a:off x="4297394" y="233045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4" name="Rectangle 9765"/>
            <p:cNvSpPr>
              <a:spLocks noChangeArrowheads="1"/>
            </p:cNvSpPr>
            <p:nvPr/>
          </p:nvSpPr>
          <p:spPr bwMode="auto">
            <a:xfrm>
              <a:off x="4297394" y="23526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5" name="Rectangle 9766"/>
            <p:cNvSpPr>
              <a:spLocks noChangeArrowheads="1"/>
            </p:cNvSpPr>
            <p:nvPr/>
          </p:nvSpPr>
          <p:spPr bwMode="auto">
            <a:xfrm>
              <a:off x="4297394" y="23780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6" name="Rectangle 9767"/>
            <p:cNvSpPr>
              <a:spLocks noChangeArrowheads="1"/>
            </p:cNvSpPr>
            <p:nvPr/>
          </p:nvSpPr>
          <p:spPr bwMode="auto">
            <a:xfrm>
              <a:off x="4297394" y="240030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7" name="Rectangle 9768"/>
            <p:cNvSpPr>
              <a:spLocks noChangeArrowheads="1"/>
            </p:cNvSpPr>
            <p:nvPr/>
          </p:nvSpPr>
          <p:spPr bwMode="auto">
            <a:xfrm>
              <a:off x="4238656" y="242253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8" name="Rectangle 9769"/>
            <p:cNvSpPr>
              <a:spLocks noChangeArrowheads="1"/>
            </p:cNvSpPr>
            <p:nvPr/>
          </p:nvSpPr>
          <p:spPr bwMode="auto">
            <a:xfrm>
              <a:off x="4297394" y="244634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9" name="Rectangle 9770"/>
            <p:cNvSpPr>
              <a:spLocks noChangeArrowheads="1"/>
            </p:cNvSpPr>
            <p:nvPr/>
          </p:nvSpPr>
          <p:spPr bwMode="auto">
            <a:xfrm>
              <a:off x="4297394" y="2470159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0" name="Rectangle 9771"/>
            <p:cNvSpPr>
              <a:spLocks noChangeArrowheads="1"/>
            </p:cNvSpPr>
            <p:nvPr/>
          </p:nvSpPr>
          <p:spPr bwMode="auto">
            <a:xfrm>
              <a:off x="4297394" y="249397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1" name="Rectangle 9772"/>
            <p:cNvSpPr>
              <a:spLocks noChangeArrowheads="1"/>
            </p:cNvSpPr>
            <p:nvPr/>
          </p:nvSpPr>
          <p:spPr bwMode="auto">
            <a:xfrm>
              <a:off x="4297394" y="2517784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2" name="Rectangle 9773"/>
            <p:cNvSpPr>
              <a:spLocks noChangeArrowheads="1"/>
            </p:cNvSpPr>
            <p:nvPr/>
          </p:nvSpPr>
          <p:spPr bwMode="auto">
            <a:xfrm>
              <a:off x="4238656" y="2541597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3" name="Rectangle 9774"/>
            <p:cNvSpPr>
              <a:spLocks noChangeArrowheads="1"/>
            </p:cNvSpPr>
            <p:nvPr/>
          </p:nvSpPr>
          <p:spPr bwMode="auto">
            <a:xfrm>
              <a:off x="4297394" y="256382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4" name="Rectangle 9775"/>
            <p:cNvSpPr>
              <a:spLocks noChangeArrowheads="1"/>
            </p:cNvSpPr>
            <p:nvPr/>
          </p:nvSpPr>
          <p:spPr bwMode="auto">
            <a:xfrm>
              <a:off x="4297394" y="2587635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5" name="Rectangle 9776"/>
            <p:cNvSpPr>
              <a:spLocks noChangeArrowheads="1"/>
            </p:cNvSpPr>
            <p:nvPr/>
          </p:nvSpPr>
          <p:spPr bwMode="auto">
            <a:xfrm>
              <a:off x="4297394" y="261144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6" name="Rectangle 9777"/>
            <p:cNvSpPr>
              <a:spLocks noChangeArrowheads="1"/>
            </p:cNvSpPr>
            <p:nvPr/>
          </p:nvSpPr>
          <p:spPr bwMode="auto">
            <a:xfrm>
              <a:off x="4297394" y="2635260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7" name="Rectangle 9778"/>
            <p:cNvSpPr>
              <a:spLocks noChangeArrowheads="1"/>
            </p:cNvSpPr>
            <p:nvPr/>
          </p:nvSpPr>
          <p:spPr bwMode="auto">
            <a:xfrm>
              <a:off x="4240244" y="265748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8" name="Rectangle 9779"/>
            <p:cNvSpPr>
              <a:spLocks noChangeArrowheads="1"/>
            </p:cNvSpPr>
            <p:nvPr/>
          </p:nvSpPr>
          <p:spPr bwMode="auto">
            <a:xfrm>
              <a:off x="4297394" y="268288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9" name="Rectangle 9780"/>
            <p:cNvSpPr>
              <a:spLocks noChangeArrowheads="1"/>
            </p:cNvSpPr>
            <p:nvPr/>
          </p:nvSpPr>
          <p:spPr bwMode="auto">
            <a:xfrm>
              <a:off x="4297394" y="270511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0" name="Rectangle 9781"/>
            <p:cNvSpPr>
              <a:spLocks noChangeArrowheads="1"/>
            </p:cNvSpPr>
            <p:nvPr/>
          </p:nvSpPr>
          <p:spPr bwMode="auto">
            <a:xfrm>
              <a:off x="4297394" y="2730510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1" name="Rectangle 9782"/>
            <p:cNvSpPr>
              <a:spLocks noChangeArrowheads="1"/>
            </p:cNvSpPr>
            <p:nvPr/>
          </p:nvSpPr>
          <p:spPr bwMode="auto">
            <a:xfrm>
              <a:off x="4297394" y="275273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2" name="Rectangle 9783"/>
            <p:cNvSpPr>
              <a:spLocks noChangeArrowheads="1"/>
            </p:cNvSpPr>
            <p:nvPr/>
          </p:nvSpPr>
          <p:spPr bwMode="auto">
            <a:xfrm>
              <a:off x="4238656" y="2774960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3" name="Rectangle 9784"/>
            <p:cNvSpPr>
              <a:spLocks noChangeArrowheads="1"/>
            </p:cNvSpPr>
            <p:nvPr/>
          </p:nvSpPr>
          <p:spPr bwMode="auto">
            <a:xfrm>
              <a:off x="4297394" y="279877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4" name="Rectangle 9785"/>
            <p:cNvSpPr>
              <a:spLocks noChangeArrowheads="1"/>
            </p:cNvSpPr>
            <p:nvPr/>
          </p:nvSpPr>
          <p:spPr bwMode="auto">
            <a:xfrm>
              <a:off x="4297394" y="2820998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5" name="Rectangle 9786"/>
            <p:cNvSpPr>
              <a:spLocks noChangeArrowheads="1"/>
            </p:cNvSpPr>
            <p:nvPr/>
          </p:nvSpPr>
          <p:spPr bwMode="auto">
            <a:xfrm>
              <a:off x="4297394" y="2844811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6" name="Rectangle 9787"/>
            <p:cNvSpPr>
              <a:spLocks noChangeArrowheads="1"/>
            </p:cNvSpPr>
            <p:nvPr/>
          </p:nvSpPr>
          <p:spPr bwMode="auto">
            <a:xfrm>
              <a:off x="4297394" y="286862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7" name="Rectangle 9788"/>
            <p:cNvSpPr>
              <a:spLocks noChangeArrowheads="1"/>
            </p:cNvSpPr>
            <p:nvPr/>
          </p:nvSpPr>
          <p:spPr bwMode="auto">
            <a:xfrm>
              <a:off x="4238656" y="2892436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8" name="Rectangle 9789"/>
            <p:cNvSpPr>
              <a:spLocks noChangeArrowheads="1"/>
            </p:cNvSpPr>
            <p:nvPr/>
          </p:nvSpPr>
          <p:spPr bwMode="auto">
            <a:xfrm>
              <a:off x="4297394" y="291466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9" name="Rectangle 9790"/>
            <p:cNvSpPr>
              <a:spLocks noChangeArrowheads="1"/>
            </p:cNvSpPr>
            <p:nvPr/>
          </p:nvSpPr>
          <p:spPr bwMode="auto">
            <a:xfrm>
              <a:off x="4297394" y="2940061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0" name="Rectangle 9791"/>
            <p:cNvSpPr>
              <a:spLocks noChangeArrowheads="1"/>
            </p:cNvSpPr>
            <p:nvPr/>
          </p:nvSpPr>
          <p:spPr bwMode="auto">
            <a:xfrm>
              <a:off x="4297394" y="296228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1" name="Rectangle 9792"/>
            <p:cNvSpPr>
              <a:spLocks noChangeArrowheads="1"/>
            </p:cNvSpPr>
            <p:nvPr/>
          </p:nvSpPr>
          <p:spPr bwMode="auto">
            <a:xfrm>
              <a:off x="4297394" y="2984511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2" name="Rectangle 9793"/>
            <p:cNvSpPr>
              <a:spLocks noChangeArrowheads="1"/>
            </p:cNvSpPr>
            <p:nvPr/>
          </p:nvSpPr>
          <p:spPr bwMode="auto">
            <a:xfrm>
              <a:off x="4240244" y="3008324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3" name="Rectangle 9794"/>
            <p:cNvSpPr>
              <a:spLocks noChangeArrowheads="1"/>
            </p:cNvSpPr>
            <p:nvPr/>
          </p:nvSpPr>
          <p:spPr bwMode="auto">
            <a:xfrm>
              <a:off x="4297394" y="3032136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4" name="Rectangle 9795"/>
            <p:cNvSpPr>
              <a:spLocks noChangeArrowheads="1"/>
            </p:cNvSpPr>
            <p:nvPr/>
          </p:nvSpPr>
          <p:spPr bwMode="auto">
            <a:xfrm>
              <a:off x="4297394" y="30559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5" name="Rectangle 9796"/>
            <p:cNvSpPr>
              <a:spLocks noChangeArrowheads="1"/>
            </p:cNvSpPr>
            <p:nvPr/>
          </p:nvSpPr>
          <p:spPr bwMode="auto">
            <a:xfrm>
              <a:off x="4297394" y="3079761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6" name="Rectangle 9797"/>
            <p:cNvSpPr>
              <a:spLocks noChangeArrowheads="1"/>
            </p:cNvSpPr>
            <p:nvPr/>
          </p:nvSpPr>
          <p:spPr bwMode="auto">
            <a:xfrm>
              <a:off x="4297394" y="31035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7" name="Rectangle 9798"/>
            <p:cNvSpPr>
              <a:spLocks noChangeArrowheads="1"/>
            </p:cNvSpPr>
            <p:nvPr/>
          </p:nvSpPr>
          <p:spPr bwMode="auto">
            <a:xfrm>
              <a:off x="4238656" y="312579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8" name="Rectangle 9799"/>
            <p:cNvSpPr>
              <a:spLocks noChangeArrowheads="1"/>
            </p:cNvSpPr>
            <p:nvPr/>
          </p:nvSpPr>
          <p:spPr bwMode="auto">
            <a:xfrm>
              <a:off x="4297394" y="3146437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9" name="Rectangle 9800"/>
            <p:cNvSpPr>
              <a:spLocks noChangeArrowheads="1"/>
            </p:cNvSpPr>
            <p:nvPr/>
          </p:nvSpPr>
          <p:spPr bwMode="auto">
            <a:xfrm>
              <a:off x="4297394" y="31702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0" name="Rectangle 9801"/>
            <p:cNvSpPr>
              <a:spLocks noChangeArrowheads="1"/>
            </p:cNvSpPr>
            <p:nvPr/>
          </p:nvSpPr>
          <p:spPr bwMode="auto">
            <a:xfrm>
              <a:off x="4297394" y="3194062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1" name="Rectangle 9802"/>
            <p:cNvSpPr>
              <a:spLocks noChangeArrowheads="1"/>
            </p:cNvSpPr>
            <p:nvPr/>
          </p:nvSpPr>
          <p:spPr bwMode="auto">
            <a:xfrm>
              <a:off x="4297394" y="32178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2" name="Rectangle 9803"/>
            <p:cNvSpPr>
              <a:spLocks noChangeArrowheads="1"/>
            </p:cNvSpPr>
            <p:nvPr/>
          </p:nvSpPr>
          <p:spPr bwMode="auto">
            <a:xfrm>
              <a:off x="4240244" y="3240099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3" name="Rectangle 9804"/>
            <p:cNvSpPr>
              <a:spLocks noChangeArrowheads="1"/>
            </p:cNvSpPr>
            <p:nvPr/>
          </p:nvSpPr>
          <p:spPr bwMode="auto">
            <a:xfrm>
              <a:off x="4297394" y="326391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4" name="Rectangle 9805"/>
            <p:cNvSpPr>
              <a:spLocks noChangeArrowheads="1"/>
            </p:cNvSpPr>
            <p:nvPr/>
          </p:nvSpPr>
          <p:spPr bwMode="auto">
            <a:xfrm>
              <a:off x="4297394" y="328613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5" name="Rectangle 9806"/>
            <p:cNvSpPr>
              <a:spLocks noChangeArrowheads="1"/>
            </p:cNvSpPr>
            <p:nvPr/>
          </p:nvSpPr>
          <p:spPr bwMode="auto">
            <a:xfrm>
              <a:off x="4297394" y="3311537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6" name="Rectangle 9807"/>
            <p:cNvSpPr>
              <a:spLocks noChangeArrowheads="1"/>
            </p:cNvSpPr>
            <p:nvPr/>
          </p:nvSpPr>
          <p:spPr bwMode="auto">
            <a:xfrm>
              <a:off x="4297394" y="333376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7" name="Rectangle 9808"/>
            <p:cNvSpPr>
              <a:spLocks noChangeArrowheads="1"/>
            </p:cNvSpPr>
            <p:nvPr/>
          </p:nvSpPr>
          <p:spPr bwMode="auto">
            <a:xfrm>
              <a:off x="4240244" y="3355987"/>
              <a:ext cx="117476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8" name="Rectangle 9809"/>
            <p:cNvSpPr>
              <a:spLocks noChangeArrowheads="1"/>
            </p:cNvSpPr>
            <p:nvPr/>
          </p:nvSpPr>
          <p:spPr bwMode="auto">
            <a:xfrm>
              <a:off x="4300569" y="3381387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9" name="Rectangle 9810"/>
            <p:cNvSpPr>
              <a:spLocks noChangeArrowheads="1"/>
            </p:cNvSpPr>
            <p:nvPr/>
          </p:nvSpPr>
          <p:spPr bwMode="auto">
            <a:xfrm>
              <a:off x="4300569" y="3403612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0" name="Rectangle 9811"/>
            <p:cNvSpPr>
              <a:spLocks noChangeArrowheads="1"/>
            </p:cNvSpPr>
            <p:nvPr/>
          </p:nvSpPr>
          <p:spPr bwMode="auto">
            <a:xfrm>
              <a:off x="4300569" y="3427425"/>
              <a:ext cx="58738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1" name="Rectangle 9812"/>
            <p:cNvSpPr>
              <a:spLocks noChangeArrowheads="1"/>
            </p:cNvSpPr>
            <p:nvPr/>
          </p:nvSpPr>
          <p:spPr bwMode="auto">
            <a:xfrm>
              <a:off x="4300569" y="3451238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2" name="Rectangle 9813"/>
            <p:cNvSpPr>
              <a:spLocks noChangeArrowheads="1"/>
            </p:cNvSpPr>
            <p:nvPr/>
          </p:nvSpPr>
          <p:spPr bwMode="auto">
            <a:xfrm>
              <a:off x="4240244" y="3475050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3" name="Rectangle 9814"/>
            <p:cNvSpPr>
              <a:spLocks noChangeArrowheads="1"/>
            </p:cNvSpPr>
            <p:nvPr/>
          </p:nvSpPr>
          <p:spPr bwMode="auto">
            <a:xfrm>
              <a:off x="4297394" y="349727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4" name="Rectangle 9815"/>
            <p:cNvSpPr>
              <a:spLocks noChangeArrowheads="1"/>
            </p:cNvSpPr>
            <p:nvPr/>
          </p:nvSpPr>
          <p:spPr bwMode="auto">
            <a:xfrm>
              <a:off x="4297394" y="352267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5" name="Rectangle 9816"/>
            <p:cNvSpPr>
              <a:spLocks noChangeArrowheads="1"/>
            </p:cNvSpPr>
            <p:nvPr/>
          </p:nvSpPr>
          <p:spPr bwMode="auto">
            <a:xfrm>
              <a:off x="4297394" y="354490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6" name="Rectangle 9817"/>
            <p:cNvSpPr>
              <a:spLocks noChangeArrowheads="1"/>
            </p:cNvSpPr>
            <p:nvPr/>
          </p:nvSpPr>
          <p:spPr bwMode="auto">
            <a:xfrm>
              <a:off x="4297394" y="3568713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7" name="Rectangle 9818"/>
            <p:cNvSpPr>
              <a:spLocks noChangeArrowheads="1"/>
            </p:cNvSpPr>
            <p:nvPr/>
          </p:nvSpPr>
          <p:spPr bwMode="auto">
            <a:xfrm>
              <a:off x="4240244" y="3590938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8" name="Rectangle 9819"/>
            <p:cNvSpPr>
              <a:spLocks noChangeArrowheads="1"/>
            </p:cNvSpPr>
            <p:nvPr/>
          </p:nvSpPr>
          <p:spPr bwMode="auto">
            <a:xfrm>
              <a:off x="4295806" y="361157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9" name="Rectangle 9820"/>
            <p:cNvSpPr>
              <a:spLocks noChangeArrowheads="1"/>
            </p:cNvSpPr>
            <p:nvPr/>
          </p:nvSpPr>
          <p:spPr bwMode="auto">
            <a:xfrm>
              <a:off x="4295806" y="3636976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0" name="Rectangle 9821"/>
            <p:cNvSpPr>
              <a:spLocks noChangeArrowheads="1"/>
            </p:cNvSpPr>
            <p:nvPr/>
          </p:nvSpPr>
          <p:spPr bwMode="auto">
            <a:xfrm>
              <a:off x="4295806" y="365920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1" name="Rectangle 9822"/>
            <p:cNvSpPr>
              <a:spLocks noChangeArrowheads="1"/>
            </p:cNvSpPr>
            <p:nvPr/>
          </p:nvSpPr>
          <p:spPr bwMode="auto">
            <a:xfrm>
              <a:off x="4295806" y="368301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2" name="Rectangle 9823"/>
            <p:cNvSpPr>
              <a:spLocks noChangeArrowheads="1"/>
            </p:cNvSpPr>
            <p:nvPr/>
          </p:nvSpPr>
          <p:spPr bwMode="auto">
            <a:xfrm>
              <a:off x="4238656" y="3705238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3" name="Rectangle 9824"/>
            <p:cNvSpPr>
              <a:spLocks noChangeArrowheads="1"/>
            </p:cNvSpPr>
            <p:nvPr/>
          </p:nvSpPr>
          <p:spPr bwMode="auto">
            <a:xfrm>
              <a:off x="4297394" y="37306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4" name="Rectangle 9825"/>
            <p:cNvSpPr>
              <a:spLocks noChangeArrowheads="1"/>
            </p:cNvSpPr>
            <p:nvPr/>
          </p:nvSpPr>
          <p:spPr bwMode="auto">
            <a:xfrm>
              <a:off x="4297394" y="37528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5" name="Rectangle 9826"/>
            <p:cNvSpPr>
              <a:spLocks noChangeArrowheads="1"/>
            </p:cNvSpPr>
            <p:nvPr/>
          </p:nvSpPr>
          <p:spPr bwMode="auto">
            <a:xfrm>
              <a:off x="4297394" y="37782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6" name="Rectangle 9827"/>
            <p:cNvSpPr>
              <a:spLocks noChangeArrowheads="1"/>
            </p:cNvSpPr>
            <p:nvPr/>
          </p:nvSpPr>
          <p:spPr bwMode="auto">
            <a:xfrm>
              <a:off x="4297394" y="380048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7" name="Rectangle 9828"/>
            <p:cNvSpPr>
              <a:spLocks noChangeArrowheads="1"/>
            </p:cNvSpPr>
            <p:nvPr/>
          </p:nvSpPr>
          <p:spPr bwMode="auto">
            <a:xfrm>
              <a:off x="4240244" y="382271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8" name="Rectangle 9829"/>
            <p:cNvSpPr>
              <a:spLocks noChangeArrowheads="1"/>
            </p:cNvSpPr>
            <p:nvPr/>
          </p:nvSpPr>
          <p:spPr bwMode="auto">
            <a:xfrm>
              <a:off x="4295806" y="38481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9" name="Rectangle 9830"/>
            <p:cNvSpPr>
              <a:spLocks noChangeArrowheads="1"/>
            </p:cNvSpPr>
            <p:nvPr/>
          </p:nvSpPr>
          <p:spPr bwMode="auto">
            <a:xfrm>
              <a:off x="4295806" y="3870339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0" name="Rectangle 9831"/>
            <p:cNvSpPr>
              <a:spLocks noChangeArrowheads="1"/>
            </p:cNvSpPr>
            <p:nvPr/>
          </p:nvSpPr>
          <p:spPr bwMode="auto">
            <a:xfrm>
              <a:off x="4295806" y="3895739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1" name="Rectangle 9832"/>
            <p:cNvSpPr>
              <a:spLocks noChangeArrowheads="1"/>
            </p:cNvSpPr>
            <p:nvPr/>
          </p:nvSpPr>
          <p:spPr bwMode="auto">
            <a:xfrm>
              <a:off x="4295806" y="3917964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2" name="Rectangle 9833"/>
            <p:cNvSpPr>
              <a:spLocks noChangeArrowheads="1"/>
            </p:cNvSpPr>
            <p:nvPr/>
          </p:nvSpPr>
          <p:spPr bwMode="auto">
            <a:xfrm>
              <a:off x="4238656" y="3941777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3" name="Rectangle 9834"/>
            <p:cNvSpPr>
              <a:spLocks noChangeArrowheads="1"/>
            </p:cNvSpPr>
            <p:nvPr/>
          </p:nvSpPr>
          <p:spPr bwMode="auto">
            <a:xfrm>
              <a:off x="4295806" y="396241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4" name="Rectangle 9835"/>
            <p:cNvSpPr>
              <a:spLocks noChangeArrowheads="1"/>
            </p:cNvSpPr>
            <p:nvPr/>
          </p:nvSpPr>
          <p:spPr bwMode="auto">
            <a:xfrm>
              <a:off x="4295806" y="39878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5" name="Rectangle 9836"/>
            <p:cNvSpPr>
              <a:spLocks noChangeArrowheads="1"/>
            </p:cNvSpPr>
            <p:nvPr/>
          </p:nvSpPr>
          <p:spPr bwMode="auto">
            <a:xfrm>
              <a:off x="4295806" y="40100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6" name="Rectangle 9837"/>
            <p:cNvSpPr>
              <a:spLocks noChangeArrowheads="1"/>
            </p:cNvSpPr>
            <p:nvPr/>
          </p:nvSpPr>
          <p:spPr bwMode="auto">
            <a:xfrm>
              <a:off x="4295806" y="4035440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7" name="Rectangle 9838"/>
            <p:cNvSpPr>
              <a:spLocks noChangeArrowheads="1"/>
            </p:cNvSpPr>
            <p:nvPr/>
          </p:nvSpPr>
          <p:spPr bwMode="auto">
            <a:xfrm>
              <a:off x="4238656" y="4057665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8" name="Rectangle 9839"/>
            <p:cNvSpPr>
              <a:spLocks noChangeArrowheads="1"/>
            </p:cNvSpPr>
            <p:nvPr/>
          </p:nvSpPr>
          <p:spPr bwMode="auto">
            <a:xfrm>
              <a:off x="4297394" y="4079890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9" name="Rectangle 9840"/>
            <p:cNvSpPr>
              <a:spLocks noChangeArrowheads="1"/>
            </p:cNvSpPr>
            <p:nvPr/>
          </p:nvSpPr>
          <p:spPr bwMode="auto">
            <a:xfrm>
              <a:off x="4297394" y="410370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0" name="Rectangle 9841"/>
            <p:cNvSpPr>
              <a:spLocks noChangeArrowheads="1"/>
            </p:cNvSpPr>
            <p:nvPr/>
          </p:nvSpPr>
          <p:spPr bwMode="auto">
            <a:xfrm>
              <a:off x="4297394" y="4127515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1" name="Rectangle 9842"/>
            <p:cNvSpPr>
              <a:spLocks noChangeArrowheads="1"/>
            </p:cNvSpPr>
            <p:nvPr/>
          </p:nvSpPr>
          <p:spPr bwMode="auto">
            <a:xfrm>
              <a:off x="4297394" y="415132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2" name="Rectangle 9843"/>
            <p:cNvSpPr>
              <a:spLocks noChangeArrowheads="1"/>
            </p:cNvSpPr>
            <p:nvPr/>
          </p:nvSpPr>
          <p:spPr bwMode="auto">
            <a:xfrm>
              <a:off x="4240244" y="4173552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3" name="Rectangle 9844"/>
            <p:cNvSpPr>
              <a:spLocks noChangeArrowheads="1"/>
            </p:cNvSpPr>
            <p:nvPr/>
          </p:nvSpPr>
          <p:spPr bwMode="auto">
            <a:xfrm>
              <a:off x="4295806" y="419895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4" name="Rectangle 9845"/>
            <p:cNvSpPr>
              <a:spLocks noChangeArrowheads="1"/>
            </p:cNvSpPr>
            <p:nvPr/>
          </p:nvSpPr>
          <p:spPr bwMode="auto">
            <a:xfrm>
              <a:off x="4295806" y="4221178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5" name="Rectangle 9846"/>
            <p:cNvSpPr>
              <a:spLocks noChangeArrowheads="1"/>
            </p:cNvSpPr>
            <p:nvPr/>
          </p:nvSpPr>
          <p:spPr bwMode="auto">
            <a:xfrm>
              <a:off x="4295806" y="4246578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6" name="Rectangle 9847"/>
            <p:cNvSpPr>
              <a:spLocks noChangeArrowheads="1"/>
            </p:cNvSpPr>
            <p:nvPr/>
          </p:nvSpPr>
          <p:spPr bwMode="auto">
            <a:xfrm>
              <a:off x="4295806" y="426880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7" name="Rectangle 9848"/>
            <p:cNvSpPr>
              <a:spLocks noChangeArrowheads="1"/>
            </p:cNvSpPr>
            <p:nvPr/>
          </p:nvSpPr>
          <p:spPr bwMode="auto">
            <a:xfrm>
              <a:off x="4238656" y="429261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8" name="Rectangle 9849"/>
            <p:cNvSpPr>
              <a:spLocks noChangeArrowheads="1"/>
            </p:cNvSpPr>
            <p:nvPr/>
          </p:nvSpPr>
          <p:spPr bwMode="auto">
            <a:xfrm>
              <a:off x="7996297" y="2236796"/>
              <a:ext cx="133351" cy="125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9" name="Rectangle 9850"/>
            <p:cNvSpPr>
              <a:spLocks noChangeArrowheads="1"/>
            </p:cNvSpPr>
            <p:nvPr/>
          </p:nvSpPr>
          <p:spPr bwMode="auto">
            <a:xfrm>
              <a:off x="7996297" y="2306646"/>
              <a:ext cx="133351" cy="42863"/>
            </a:xfrm>
            <a:prstGeom prst="rect">
              <a:avLst/>
            </a:prstGeom>
            <a:solidFill>
              <a:srgbClr val="E57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0" name="Rectangle 9851"/>
            <p:cNvSpPr>
              <a:spLocks noChangeArrowheads="1"/>
            </p:cNvSpPr>
            <p:nvPr/>
          </p:nvSpPr>
          <p:spPr bwMode="auto">
            <a:xfrm>
              <a:off x="7996297" y="2332046"/>
              <a:ext cx="133351" cy="1714506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1" name="Freeform 9852"/>
            <p:cNvSpPr>
              <a:spLocks/>
            </p:cNvSpPr>
            <p:nvPr/>
          </p:nvSpPr>
          <p:spPr bwMode="auto">
            <a:xfrm>
              <a:off x="7996297" y="4046552"/>
              <a:ext cx="133351" cy="195263"/>
            </a:xfrm>
            <a:custGeom>
              <a:avLst/>
              <a:gdLst>
                <a:gd name="T0" fmla="*/ 84 w 84"/>
                <a:gd name="T1" fmla="*/ 0 h 123"/>
                <a:gd name="T2" fmla="*/ 42 w 84"/>
                <a:gd name="T3" fmla="*/ 123 h 123"/>
                <a:gd name="T4" fmla="*/ 0 w 84"/>
                <a:gd name="T5" fmla="*/ 0 h 123"/>
                <a:gd name="T6" fmla="*/ 84 w 8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23">
                  <a:moveTo>
                    <a:pt x="84" y="0"/>
                  </a:moveTo>
                  <a:lnTo>
                    <a:pt x="42" y="123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7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2" name="Freeform 9853"/>
            <p:cNvSpPr>
              <a:spLocks/>
            </p:cNvSpPr>
            <p:nvPr/>
          </p:nvSpPr>
          <p:spPr bwMode="auto">
            <a:xfrm>
              <a:off x="8042335" y="4179903"/>
              <a:ext cx="41275" cy="61913"/>
            </a:xfrm>
            <a:custGeom>
              <a:avLst/>
              <a:gdLst>
                <a:gd name="T0" fmla="*/ 26 w 26"/>
                <a:gd name="T1" fmla="*/ 0 h 39"/>
                <a:gd name="T2" fmla="*/ 0 w 26"/>
                <a:gd name="T3" fmla="*/ 0 h 39"/>
                <a:gd name="T4" fmla="*/ 13 w 26"/>
                <a:gd name="T5" fmla="*/ 39 h 39"/>
                <a:gd name="T6" fmla="*/ 26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0"/>
                  </a:moveTo>
                  <a:lnTo>
                    <a:pt x="0" y="0"/>
                  </a:lnTo>
                  <a:lnTo>
                    <a:pt x="13" y="3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3" name="Oval 9854"/>
            <p:cNvSpPr>
              <a:spLocks noChangeArrowheads="1"/>
            </p:cNvSpPr>
            <p:nvPr/>
          </p:nvSpPr>
          <p:spPr bwMode="auto">
            <a:xfrm>
              <a:off x="7994710" y="2168533"/>
              <a:ext cx="134939" cy="134938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4" name="Freeform 9855"/>
            <p:cNvSpPr>
              <a:spLocks/>
            </p:cNvSpPr>
            <p:nvPr/>
          </p:nvSpPr>
          <p:spPr bwMode="auto">
            <a:xfrm>
              <a:off x="4418045" y="1250955"/>
              <a:ext cx="795344" cy="647702"/>
            </a:xfrm>
            <a:custGeom>
              <a:avLst/>
              <a:gdLst>
                <a:gd name="T0" fmla="*/ 354 w 418"/>
                <a:gd name="T1" fmla="*/ 0 h 340"/>
                <a:gd name="T2" fmla="*/ 64 w 418"/>
                <a:gd name="T3" fmla="*/ 0 h 340"/>
                <a:gd name="T4" fmla="*/ 0 w 418"/>
                <a:gd name="T5" fmla="*/ 64 h 340"/>
                <a:gd name="T6" fmla="*/ 0 w 418"/>
                <a:gd name="T7" fmla="*/ 198 h 340"/>
                <a:gd name="T8" fmla="*/ 61 w 418"/>
                <a:gd name="T9" fmla="*/ 261 h 340"/>
                <a:gd name="T10" fmla="*/ 23 w 418"/>
                <a:gd name="T11" fmla="*/ 340 h 340"/>
                <a:gd name="T12" fmla="*/ 130 w 418"/>
                <a:gd name="T13" fmla="*/ 262 h 340"/>
                <a:gd name="T14" fmla="*/ 354 w 418"/>
                <a:gd name="T15" fmla="*/ 262 h 340"/>
                <a:gd name="T16" fmla="*/ 418 w 418"/>
                <a:gd name="T17" fmla="*/ 198 h 340"/>
                <a:gd name="T18" fmla="*/ 418 w 418"/>
                <a:gd name="T19" fmla="*/ 64 h 340"/>
                <a:gd name="T20" fmla="*/ 354 w 418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8" h="340">
                  <a:moveTo>
                    <a:pt x="35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2"/>
                    <a:pt x="27" y="260"/>
                    <a:pt x="61" y="261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30" y="262"/>
                    <a:pt x="130" y="262"/>
                    <a:pt x="130" y="262"/>
                  </a:cubicBezTo>
                  <a:cubicBezTo>
                    <a:pt x="354" y="262"/>
                    <a:pt x="354" y="262"/>
                    <a:pt x="354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5" name="Freeform 9856"/>
            <p:cNvSpPr>
              <a:spLocks/>
            </p:cNvSpPr>
            <p:nvPr/>
          </p:nvSpPr>
          <p:spPr bwMode="auto">
            <a:xfrm>
              <a:off x="4764123" y="1358906"/>
              <a:ext cx="447678" cy="392114"/>
            </a:xfrm>
            <a:custGeom>
              <a:avLst/>
              <a:gdLst>
                <a:gd name="T0" fmla="*/ 235 w 235"/>
                <a:gd name="T1" fmla="*/ 0 h 206"/>
                <a:gd name="T2" fmla="*/ 166 w 235"/>
                <a:gd name="T3" fmla="*/ 0 h 206"/>
                <a:gd name="T4" fmla="*/ 89 w 235"/>
                <a:gd name="T5" fmla="*/ 0 h 206"/>
                <a:gd name="T6" fmla="*/ 64 w 235"/>
                <a:gd name="T7" fmla="*/ 0 h 206"/>
                <a:gd name="T8" fmla="*/ 0 w 235"/>
                <a:gd name="T9" fmla="*/ 64 h 206"/>
                <a:gd name="T10" fmla="*/ 0 w 235"/>
                <a:gd name="T11" fmla="*/ 98 h 206"/>
                <a:gd name="T12" fmla="*/ 0 w 235"/>
                <a:gd name="T13" fmla="*/ 113 h 206"/>
                <a:gd name="T14" fmla="*/ 0 w 235"/>
                <a:gd name="T15" fmla="*/ 206 h 206"/>
                <a:gd name="T16" fmla="*/ 55 w 235"/>
                <a:gd name="T17" fmla="*/ 203 h 206"/>
                <a:gd name="T18" fmla="*/ 92 w 235"/>
                <a:gd name="T19" fmla="*/ 177 h 206"/>
                <a:gd name="T20" fmla="*/ 166 w 235"/>
                <a:gd name="T21" fmla="*/ 177 h 206"/>
                <a:gd name="T22" fmla="*/ 230 w 235"/>
                <a:gd name="T23" fmla="*/ 113 h 206"/>
                <a:gd name="T24" fmla="*/ 230 w 235"/>
                <a:gd name="T25" fmla="*/ 79 h 206"/>
                <a:gd name="T26" fmla="*/ 235 w 235"/>
                <a:gd name="T27" fmla="*/ 76 h 206"/>
                <a:gd name="T28" fmla="*/ 235 w 235"/>
                <a:gd name="T2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206">
                  <a:moveTo>
                    <a:pt x="235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201" y="177"/>
                    <a:pt x="230" y="148"/>
                    <a:pt x="230" y="113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5" y="76"/>
                    <a:pt x="235" y="76"/>
                    <a:pt x="235" y="7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6" name="Freeform 9857"/>
            <p:cNvSpPr>
              <a:spLocks/>
            </p:cNvSpPr>
            <p:nvPr/>
          </p:nvSpPr>
          <p:spPr bwMode="auto">
            <a:xfrm>
              <a:off x="4816510" y="1400181"/>
              <a:ext cx="795344" cy="644527"/>
            </a:xfrm>
            <a:custGeom>
              <a:avLst/>
              <a:gdLst>
                <a:gd name="T0" fmla="*/ 353 w 418"/>
                <a:gd name="T1" fmla="*/ 0 h 338"/>
                <a:gd name="T2" fmla="*/ 64 w 418"/>
                <a:gd name="T3" fmla="*/ 0 h 338"/>
                <a:gd name="T4" fmla="*/ 0 w 418"/>
                <a:gd name="T5" fmla="*/ 64 h 338"/>
                <a:gd name="T6" fmla="*/ 0 w 418"/>
                <a:gd name="T7" fmla="*/ 198 h 338"/>
                <a:gd name="T8" fmla="*/ 64 w 418"/>
                <a:gd name="T9" fmla="*/ 262 h 338"/>
                <a:gd name="T10" fmla="*/ 96 w 418"/>
                <a:gd name="T11" fmla="*/ 262 h 338"/>
                <a:gd name="T12" fmla="*/ 200 w 418"/>
                <a:gd name="T13" fmla="*/ 338 h 338"/>
                <a:gd name="T14" fmla="*/ 163 w 418"/>
                <a:gd name="T15" fmla="*/ 262 h 338"/>
                <a:gd name="T16" fmla="*/ 353 w 418"/>
                <a:gd name="T17" fmla="*/ 262 h 338"/>
                <a:gd name="T18" fmla="*/ 418 w 418"/>
                <a:gd name="T19" fmla="*/ 198 h 338"/>
                <a:gd name="T20" fmla="*/ 418 w 418"/>
                <a:gd name="T21" fmla="*/ 64 h 338"/>
                <a:gd name="T22" fmla="*/ 353 w 418"/>
                <a:gd name="T2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338">
                  <a:moveTo>
                    <a:pt x="353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3"/>
                    <a:pt x="28" y="262"/>
                    <a:pt x="64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7" name="Oval 9858"/>
            <p:cNvSpPr>
              <a:spLocks noChangeArrowheads="1"/>
            </p:cNvSpPr>
            <p:nvPr/>
          </p:nvSpPr>
          <p:spPr bwMode="auto">
            <a:xfrm>
              <a:off x="5027650" y="1689107"/>
              <a:ext cx="103188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8" name="Oval 9859"/>
            <p:cNvSpPr>
              <a:spLocks noChangeArrowheads="1"/>
            </p:cNvSpPr>
            <p:nvPr/>
          </p:nvSpPr>
          <p:spPr bwMode="auto">
            <a:xfrm>
              <a:off x="5183226" y="1689107"/>
              <a:ext cx="101601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9" name="Oval 9860"/>
            <p:cNvSpPr>
              <a:spLocks noChangeArrowheads="1"/>
            </p:cNvSpPr>
            <p:nvPr/>
          </p:nvSpPr>
          <p:spPr bwMode="auto">
            <a:xfrm>
              <a:off x="5341977" y="1689107"/>
              <a:ext cx="100013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0" name="Freeform 9861"/>
            <p:cNvSpPr>
              <a:spLocks noEditPoints="1"/>
            </p:cNvSpPr>
            <p:nvPr/>
          </p:nvSpPr>
          <p:spPr bwMode="auto">
            <a:xfrm>
              <a:off x="6497686" y="1755782"/>
              <a:ext cx="77788" cy="142875"/>
            </a:xfrm>
            <a:custGeom>
              <a:avLst/>
              <a:gdLst>
                <a:gd name="T0" fmla="*/ 49 w 49"/>
                <a:gd name="T1" fmla="*/ 90 h 90"/>
                <a:gd name="T2" fmla="*/ 36 w 49"/>
                <a:gd name="T3" fmla="*/ 90 h 90"/>
                <a:gd name="T4" fmla="*/ 33 w 49"/>
                <a:gd name="T5" fmla="*/ 74 h 90"/>
                <a:gd name="T6" fmla="*/ 15 w 49"/>
                <a:gd name="T7" fmla="*/ 74 h 90"/>
                <a:gd name="T8" fmla="*/ 13 w 49"/>
                <a:gd name="T9" fmla="*/ 90 h 90"/>
                <a:gd name="T10" fmla="*/ 0 w 49"/>
                <a:gd name="T11" fmla="*/ 90 h 90"/>
                <a:gd name="T12" fmla="*/ 14 w 49"/>
                <a:gd name="T13" fmla="*/ 0 h 90"/>
                <a:gd name="T14" fmla="*/ 35 w 49"/>
                <a:gd name="T15" fmla="*/ 0 h 90"/>
                <a:gd name="T16" fmla="*/ 49 w 49"/>
                <a:gd name="T17" fmla="*/ 90 h 90"/>
                <a:gd name="T18" fmla="*/ 18 w 49"/>
                <a:gd name="T19" fmla="*/ 62 h 90"/>
                <a:gd name="T20" fmla="*/ 31 w 49"/>
                <a:gd name="T21" fmla="*/ 62 h 90"/>
                <a:gd name="T22" fmla="*/ 24 w 49"/>
                <a:gd name="T23" fmla="*/ 16 h 90"/>
                <a:gd name="T24" fmla="*/ 24 w 49"/>
                <a:gd name="T25" fmla="*/ 16 h 90"/>
                <a:gd name="T26" fmla="*/ 18 w 49"/>
                <a:gd name="T2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49" y="90"/>
                  </a:moveTo>
                  <a:lnTo>
                    <a:pt x="36" y="90"/>
                  </a:lnTo>
                  <a:lnTo>
                    <a:pt x="33" y="74"/>
                  </a:lnTo>
                  <a:lnTo>
                    <a:pt x="15" y="74"/>
                  </a:lnTo>
                  <a:lnTo>
                    <a:pt x="13" y="9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35" y="0"/>
                  </a:lnTo>
                  <a:lnTo>
                    <a:pt x="49" y="90"/>
                  </a:lnTo>
                  <a:close/>
                  <a:moveTo>
                    <a:pt x="18" y="62"/>
                  </a:moveTo>
                  <a:lnTo>
                    <a:pt x="31" y="6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1" name="Freeform 9862"/>
            <p:cNvSpPr>
              <a:spLocks noEditPoints="1"/>
            </p:cNvSpPr>
            <p:nvPr/>
          </p:nvSpPr>
          <p:spPr bwMode="auto">
            <a:xfrm>
              <a:off x="6611987" y="1755782"/>
              <a:ext cx="68263" cy="142875"/>
            </a:xfrm>
            <a:custGeom>
              <a:avLst/>
              <a:gdLst>
                <a:gd name="T0" fmla="*/ 35 w 36"/>
                <a:gd name="T1" fmla="*/ 17 h 75"/>
                <a:gd name="T2" fmla="*/ 35 w 36"/>
                <a:gd name="T3" fmla="*/ 20 h 75"/>
                <a:gd name="T4" fmla="*/ 27 w 36"/>
                <a:gd name="T5" fmla="*/ 35 h 75"/>
                <a:gd name="T6" fmla="*/ 27 w 36"/>
                <a:gd name="T7" fmla="*/ 35 h 75"/>
                <a:gd name="T8" fmla="*/ 36 w 36"/>
                <a:gd name="T9" fmla="*/ 51 h 75"/>
                <a:gd name="T10" fmla="*/ 36 w 36"/>
                <a:gd name="T11" fmla="*/ 57 h 75"/>
                <a:gd name="T12" fmla="*/ 18 w 36"/>
                <a:gd name="T13" fmla="*/ 75 h 75"/>
                <a:gd name="T14" fmla="*/ 0 w 36"/>
                <a:gd name="T15" fmla="*/ 75 h 75"/>
                <a:gd name="T16" fmla="*/ 0 w 36"/>
                <a:gd name="T17" fmla="*/ 0 h 75"/>
                <a:gd name="T18" fmla="*/ 17 w 36"/>
                <a:gd name="T19" fmla="*/ 0 h 75"/>
                <a:gd name="T20" fmla="*/ 35 w 36"/>
                <a:gd name="T21" fmla="*/ 17 h 75"/>
                <a:gd name="T22" fmla="*/ 11 w 36"/>
                <a:gd name="T23" fmla="*/ 11 h 75"/>
                <a:gd name="T24" fmla="*/ 11 w 36"/>
                <a:gd name="T25" fmla="*/ 30 h 75"/>
                <a:gd name="T26" fmla="*/ 16 w 36"/>
                <a:gd name="T27" fmla="*/ 30 h 75"/>
                <a:gd name="T28" fmla="*/ 23 w 36"/>
                <a:gd name="T29" fmla="*/ 22 h 75"/>
                <a:gd name="T30" fmla="*/ 23 w 36"/>
                <a:gd name="T31" fmla="*/ 18 h 75"/>
                <a:gd name="T32" fmla="*/ 17 w 36"/>
                <a:gd name="T33" fmla="*/ 11 h 75"/>
                <a:gd name="T34" fmla="*/ 11 w 36"/>
                <a:gd name="T35" fmla="*/ 11 h 75"/>
                <a:gd name="T36" fmla="*/ 11 w 36"/>
                <a:gd name="T37" fmla="*/ 41 h 75"/>
                <a:gd name="T38" fmla="*/ 11 w 36"/>
                <a:gd name="T39" fmla="*/ 64 h 75"/>
                <a:gd name="T40" fmla="*/ 18 w 36"/>
                <a:gd name="T41" fmla="*/ 64 h 75"/>
                <a:gd name="T42" fmla="*/ 24 w 36"/>
                <a:gd name="T43" fmla="*/ 57 h 75"/>
                <a:gd name="T44" fmla="*/ 24 w 36"/>
                <a:gd name="T45" fmla="*/ 50 h 75"/>
                <a:gd name="T46" fmla="*/ 17 w 36"/>
                <a:gd name="T47" fmla="*/ 41 h 75"/>
                <a:gd name="T48" fmla="*/ 11 w 36"/>
                <a:gd name="T49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75">
                  <a:moveTo>
                    <a:pt x="35" y="17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7"/>
                    <a:pt x="32" y="32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4" y="37"/>
                    <a:pt x="36" y="43"/>
                    <a:pt x="36" y="5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8"/>
                    <a:pt x="30" y="75"/>
                    <a:pt x="18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0"/>
                    <a:pt x="35" y="6"/>
                    <a:pt x="35" y="17"/>
                  </a:cubicBezTo>
                  <a:close/>
                  <a:moveTo>
                    <a:pt x="11" y="1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8"/>
                    <a:pt x="23" y="2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1" y="11"/>
                    <a:pt x="17" y="11"/>
                  </a:cubicBezTo>
                  <a:lnTo>
                    <a:pt x="11" y="11"/>
                  </a:lnTo>
                  <a:close/>
                  <a:moveTo>
                    <a:pt x="11" y="41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2" y="64"/>
                    <a:pt x="24" y="62"/>
                    <a:pt x="24" y="5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3"/>
                    <a:pt x="22" y="41"/>
                    <a:pt x="17" y="41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2" name="Freeform 9863"/>
            <p:cNvSpPr>
              <a:spLocks/>
            </p:cNvSpPr>
            <p:nvPr/>
          </p:nvSpPr>
          <p:spPr bwMode="auto">
            <a:xfrm>
              <a:off x="6716763" y="1754194"/>
              <a:ext cx="66676" cy="147638"/>
            </a:xfrm>
            <a:custGeom>
              <a:avLst/>
              <a:gdLst>
                <a:gd name="T0" fmla="*/ 35 w 35"/>
                <a:gd name="T1" fmla="*/ 48 h 77"/>
                <a:gd name="T2" fmla="*/ 35 w 35"/>
                <a:gd name="T3" fmla="*/ 58 h 77"/>
                <a:gd name="T4" fmla="*/ 17 w 35"/>
                <a:gd name="T5" fmla="*/ 77 h 77"/>
                <a:gd name="T6" fmla="*/ 0 w 35"/>
                <a:gd name="T7" fmla="*/ 58 h 77"/>
                <a:gd name="T8" fmla="*/ 0 w 35"/>
                <a:gd name="T9" fmla="*/ 19 h 77"/>
                <a:gd name="T10" fmla="*/ 17 w 35"/>
                <a:gd name="T11" fmla="*/ 0 h 77"/>
                <a:gd name="T12" fmla="*/ 35 w 35"/>
                <a:gd name="T13" fmla="*/ 19 h 77"/>
                <a:gd name="T14" fmla="*/ 35 w 35"/>
                <a:gd name="T15" fmla="*/ 26 h 77"/>
                <a:gd name="T16" fmla="*/ 24 w 35"/>
                <a:gd name="T17" fmla="*/ 26 h 77"/>
                <a:gd name="T18" fmla="*/ 24 w 35"/>
                <a:gd name="T19" fmla="*/ 18 h 77"/>
                <a:gd name="T20" fmla="*/ 18 w 35"/>
                <a:gd name="T21" fmla="*/ 11 h 77"/>
                <a:gd name="T22" fmla="*/ 12 w 35"/>
                <a:gd name="T23" fmla="*/ 18 h 77"/>
                <a:gd name="T24" fmla="*/ 12 w 35"/>
                <a:gd name="T25" fmla="*/ 58 h 77"/>
                <a:gd name="T26" fmla="*/ 18 w 35"/>
                <a:gd name="T27" fmla="*/ 66 h 77"/>
                <a:gd name="T28" fmla="*/ 24 w 35"/>
                <a:gd name="T29" fmla="*/ 58 h 77"/>
                <a:gd name="T30" fmla="*/ 24 w 35"/>
                <a:gd name="T31" fmla="*/ 48 h 77"/>
                <a:gd name="T32" fmla="*/ 35 w 35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7">
                  <a:moveTo>
                    <a:pt x="35" y="48"/>
                  </a:moveTo>
                  <a:cubicBezTo>
                    <a:pt x="35" y="58"/>
                    <a:pt x="35" y="58"/>
                    <a:pt x="35" y="58"/>
                  </a:cubicBezTo>
                  <a:cubicBezTo>
                    <a:pt x="35" y="70"/>
                    <a:pt x="29" y="77"/>
                    <a:pt x="17" y="77"/>
                  </a:cubicBezTo>
                  <a:cubicBezTo>
                    <a:pt x="6" y="77"/>
                    <a:pt x="0" y="70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9" y="0"/>
                    <a:pt x="35" y="7"/>
                    <a:pt x="35" y="1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1" y="11"/>
                    <a:pt x="18" y="11"/>
                  </a:cubicBezTo>
                  <a:cubicBezTo>
                    <a:pt x="14" y="11"/>
                    <a:pt x="12" y="13"/>
                    <a:pt x="12" y="1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4"/>
                    <a:pt x="14" y="66"/>
                    <a:pt x="18" y="66"/>
                  </a:cubicBezTo>
                  <a:cubicBezTo>
                    <a:pt x="21" y="66"/>
                    <a:pt x="24" y="64"/>
                    <a:pt x="24" y="5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35" y="4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3" name="Freeform 9864"/>
            <p:cNvSpPr>
              <a:spLocks/>
            </p:cNvSpPr>
            <p:nvPr/>
          </p:nvSpPr>
          <p:spPr bwMode="auto">
            <a:xfrm>
              <a:off x="7493056" y="1430343"/>
              <a:ext cx="590555" cy="682627"/>
            </a:xfrm>
            <a:custGeom>
              <a:avLst/>
              <a:gdLst>
                <a:gd name="T0" fmla="*/ 203 w 310"/>
                <a:gd name="T1" fmla="*/ 258 h 358"/>
                <a:gd name="T2" fmla="*/ 270 w 310"/>
                <a:gd name="T3" fmla="*/ 211 h 358"/>
                <a:gd name="T4" fmla="*/ 245 w 310"/>
                <a:gd name="T5" fmla="*/ 39 h 358"/>
                <a:gd name="T6" fmla="*/ 75 w 310"/>
                <a:gd name="T7" fmla="*/ 69 h 358"/>
                <a:gd name="T8" fmla="*/ 50 w 310"/>
                <a:gd name="T9" fmla="*/ 143 h 358"/>
                <a:gd name="T10" fmla="*/ 50 w 310"/>
                <a:gd name="T11" fmla="*/ 143 h 358"/>
                <a:gd name="T12" fmla="*/ 50 w 310"/>
                <a:gd name="T13" fmla="*/ 143 h 358"/>
                <a:gd name="T14" fmla="*/ 56 w 310"/>
                <a:gd name="T15" fmla="*/ 179 h 358"/>
                <a:gd name="T16" fmla="*/ 46 w 310"/>
                <a:gd name="T17" fmla="*/ 250 h 358"/>
                <a:gd name="T18" fmla="*/ 7 w 310"/>
                <a:gd name="T19" fmla="*/ 302 h 358"/>
                <a:gd name="T20" fmla="*/ 12 w 310"/>
                <a:gd name="T21" fmla="*/ 333 h 358"/>
                <a:gd name="T22" fmla="*/ 37 w 310"/>
                <a:gd name="T23" fmla="*/ 351 h 358"/>
                <a:gd name="T24" fmla="*/ 68 w 310"/>
                <a:gd name="T25" fmla="*/ 346 h 358"/>
                <a:gd name="T26" fmla="*/ 110 w 310"/>
                <a:gd name="T27" fmla="*/ 288 h 358"/>
                <a:gd name="T28" fmla="*/ 175 w 310"/>
                <a:gd name="T29" fmla="*/ 263 h 358"/>
                <a:gd name="T30" fmla="*/ 201 w 310"/>
                <a:gd name="T31" fmla="*/ 259 h 358"/>
                <a:gd name="T32" fmla="*/ 203 w 310"/>
                <a:gd name="T33" fmla="*/ 2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58">
                  <a:moveTo>
                    <a:pt x="203" y="258"/>
                  </a:moveTo>
                  <a:cubicBezTo>
                    <a:pt x="228" y="251"/>
                    <a:pt x="252" y="234"/>
                    <a:pt x="270" y="211"/>
                  </a:cubicBezTo>
                  <a:cubicBezTo>
                    <a:pt x="310" y="155"/>
                    <a:pt x="299" y="78"/>
                    <a:pt x="245" y="39"/>
                  </a:cubicBezTo>
                  <a:cubicBezTo>
                    <a:pt x="192" y="0"/>
                    <a:pt x="115" y="13"/>
                    <a:pt x="75" y="69"/>
                  </a:cubicBezTo>
                  <a:cubicBezTo>
                    <a:pt x="58" y="91"/>
                    <a:pt x="51" y="117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5"/>
                    <a:pt x="52" y="168"/>
                    <a:pt x="56" y="179"/>
                  </a:cubicBezTo>
                  <a:cubicBezTo>
                    <a:pt x="58" y="204"/>
                    <a:pt x="57" y="234"/>
                    <a:pt x="46" y="250"/>
                  </a:cubicBezTo>
                  <a:cubicBezTo>
                    <a:pt x="7" y="302"/>
                    <a:pt x="7" y="302"/>
                    <a:pt x="7" y="302"/>
                  </a:cubicBezTo>
                  <a:cubicBezTo>
                    <a:pt x="0" y="312"/>
                    <a:pt x="2" y="326"/>
                    <a:pt x="12" y="333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47" y="358"/>
                    <a:pt x="61" y="356"/>
                    <a:pt x="68" y="346"/>
                  </a:cubicBezTo>
                  <a:cubicBezTo>
                    <a:pt x="110" y="288"/>
                    <a:pt x="110" y="288"/>
                    <a:pt x="110" y="288"/>
                  </a:cubicBezTo>
                  <a:cubicBezTo>
                    <a:pt x="126" y="275"/>
                    <a:pt x="154" y="267"/>
                    <a:pt x="175" y="263"/>
                  </a:cubicBezTo>
                  <a:cubicBezTo>
                    <a:pt x="184" y="262"/>
                    <a:pt x="192" y="261"/>
                    <a:pt x="201" y="259"/>
                  </a:cubicBezTo>
                  <a:cubicBezTo>
                    <a:pt x="202" y="258"/>
                    <a:pt x="203" y="258"/>
                    <a:pt x="203" y="25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4" name="Freeform 9865"/>
            <p:cNvSpPr>
              <a:spLocks/>
            </p:cNvSpPr>
            <p:nvPr/>
          </p:nvSpPr>
          <p:spPr bwMode="auto">
            <a:xfrm>
              <a:off x="7540681" y="1504956"/>
              <a:ext cx="542929" cy="608015"/>
            </a:xfrm>
            <a:custGeom>
              <a:avLst/>
              <a:gdLst>
                <a:gd name="T0" fmla="*/ 245 w 285"/>
                <a:gd name="T1" fmla="*/ 172 h 319"/>
                <a:gd name="T2" fmla="*/ 220 w 285"/>
                <a:gd name="T3" fmla="*/ 0 h 319"/>
                <a:gd name="T4" fmla="*/ 0 w 285"/>
                <a:gd name="T5" fmla="*/ 303 h 319"/>
                <a:gd name="T6" fmla="*/ 12 w 285"/>
                <a:gd name="T7" fmla="*/ 312 h 319"/>
                <a:gd name="T8" fmla="*/ 43 w 285"/>
                <a:gd name="T9" fmla="*/ 307 h 319"/>
                <a:gd name="T10" fmla="*/ 85 w 285"/>
                <a:gd name="T11" fmla="*/ 249 h 319"/>
                <a:gd name="T12" fmla="*/ 150 w 285"/>
                <a:gd name="T13" fmla="*/ 224 h 319"/>
                <a:gd name="T14" fmla="*/ 176 w 285"/>
                <a:gd name="T15" fmla="*/ 220 h 319"/>
                <a:gd name="T16" fmla="*/ 178 w 285"/>
                <a:gd name="T17" fmla="*/ 219 h 319"/>
                <a:gd name="T18" fmla="*/ 178 w 285"/>
                <a:gd name="T19" fmla="*/ 219 h 319"/>
                <a:gd name="T20" fmla="*/ 245 w 285"/>
                <a:gd name="T21" fmla="*/ 17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19">
                  <a:moveTo>
                    <a:pt x="245" y="172"/>
                  </a:moveTo>
                  <a:cubicBezTo>
                    <a:pt x="285" y="116"/>
                    <a:pt x="274" y="39"/>
                    <a:pt x="220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22" y="319"/>
                    <a:pt x="36" y="317"/>
                    <a:pt x="43" y="307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101" y="236"/>
                    <a:pt x="129" y="228"/>
                    <a:pt x="150" y="224"/>
                  </a:cubicBezTo>
                  <a:cubicBezTo>
                    <a:pt x="159" y="223"/>
                    <a:pt x="167" y="222"/>
                    <a:pt x="176" y="220"/>
                  </a:cubicBezTo>
                  <a:cubicBezTo>
                    <a:pt x="177" y="219"/>
                    <a:pt x="178" y="219"/>
                    <a:pt x="178" y="219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203" y="212"/>
                    <a:pt x="227" y="195"/>
                    <a:pt x="245" y="172"/>
                  </a:cubicBezTo>
                  <a:close/>
                </a:path>
              </a:pathLst>
            </a:custGeom>
            <a:solidFill>
              <a:srgbClr val="EFB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5" name="Freeform 9866"/>
            <p:cNvSpPr>
              <a:spLocks/>
            </p:cNvSpPr>
            <p:nvPr/>
          </p:nvSpPr>
          <p:spPr bwMode="auto">
            <a:xfrm>
              <a:off x="7605769" y="1739907"/>
              <a:ext cx="88901" cy="206376"/>
            </a:xfrm>
            <a:custGeom>
              <a:avLst/>
              <a:gdLst>
                <a:gd name="T0" fmla="*/ 56 w 56"/>
                <a:gd name="T1" fmla="*/ 0 h 130"/>
                <a:gd name="T2" fmla="*/ 0 w 56"/>
                <a:gd name="T3" fmla="*/ 130 h 130"/>
                <a:gd name="T4" fmla="*/ 56 w 56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0">
                  <a:moveTo>
                    <a:pt x="56" y="0"/>
                  </a:moveTo>
                  <a:lnTo>
                    <a:pt x="0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6" name="Line 9867"/>
            <p:cNvSpPr>
              <a:spLocks noChangeShapeType="1"/>
            </p:cNvSpPr>
            <p:nvPr/>
          </p:nvSpPr>
          <p:spPr bwMode="auto">
            <a:xfrm flipH="1">
              <a:off x="7605769" y="1739907"/>
              <a:ext cx="88901" cy="20637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7" name="Freeform 9868"/>
            <p:cNvSpPr>
              <a:spLocks/>
            </p:cNvSpPr>
            <p:nvPr/>
          </p:nvSpPr>
          <p:spPr bwMode="auto">
            <a:xfrm>
              <a:off x="7594657" y="1725619"/>
              <a:ext cx="112713" cy="233363"/>
            </a:xfrm>
            <a:custGeom>
              <a:avLst/>
              <a:gdLst>
                <a:gd name="T0" fmla="*/ 2 w 59"/>
                <a:gd name="T1" fmla="*/ 121 h 122"/>
                <a:gd name="T2" fmla="*/ 1 w 59"/>
                <a:gd name="T3" fmla="*/ 114 h 122"/>
                <a:gd name="T4" fmla="*/ 48 w 59"/>
                <a:gd name="T5" fmla="*/ 4 h 122"/>
                <a:gd name="T6" fmla="*/ 55 w 59"/>
                <a:gd name="T7" fmla="*/ 2 h 122"/>
                <a:gd name="T8" fmla="*/ 58 w 59"/>
                <a:gd name="T9" fmla="*/ 9 h 122"/>
                <a:gd name="T10" fmla="*/ 11 w 59"/>
                <a:gd name="T11" fmla="*/ 118 h 122"/>
                <a:gd name="T12" fmla="*/ 4 w 59"/>
                <a:gd name="T13" fmla="*/ 121 h 122"/>
                <a:gd name="T14" fmla="*/ 2 w 59"/>
                <a:gd name="T1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2">
                  <a:moveTo>
                    <a:pt x="2" y="121"/>
                  </a:moveTo>
                  <a:cubicBezTo>
                    <a:pt x="0" y="119"/>
                    <a:pt x="0" y="116"/>
                    <a:pt x="1" y="11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2"/>
                    <a:pt x="52" y="0"/>
                    <a:pt x="55" y="2"/>
                  </a:cubicBezTo>
                  <a:cubicBezTo>
                    <a:pt x="58" y="3"/>
                    <a:pt x="59" y="6"/>
                    <a:pt x="58" y="9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21"/>
                    <a:pt x="6" y="122"/>
                    <a:pt x="4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8" name="Freeform 9869"/>
            <p:cNvSpPr>
              <a:spLocks/>
            </p:cNvSpPr>
            <p:nvPr/>
          </p:nvSpPr>
          <p:spPr bwMode="auto">
            <a:xfrm>
              <a:off x="7694670" y="1736732"/>
              <a:ext cx="34925" cy="84138"/>
            </a:xfrm>
            <a:custGeom>
              <a:avLst/>
              <a:gdLst>
                <a:gd name="T0" fmla="*/ 0 w 22"/>
                <a:gd name="T1" fmla="*/ 0 h 53"/>
                <a:gd name="T2" fmla="*/ 22 w 22"/>
                <a:gd name="T3" fmla="*/ 53 h 53"/>
                <a:gd name="T4" fmla="*/ 0 w 22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3">
                  <a:moveTo>
                    <a:pt x="0" y="0"/>
                  </a:moveTo>
                  <a:lnTo>
                    <a:pt x="2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9" name="Line 9870"/>
            <p:cNvSpPr>
              <a:spLocks noChangeShapeType="1"/>
            </p:cNvSpPr>
            <p:nvPr/>
          </p:nvSpPr>
          <p:spPr bwMode="auto">
            <a:xfrm>
              <a:off x="7694670" y="1736732"/>
              <a:ext cx="34925" cy="84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0" name="Freeform 9871"/>
            <p:cNvSpPr>
              <a:spLocks/>
            </p:cNvSpPr>
            <p:nvPr/>
          </p:nvSpPr>
          <p:spPr bwMode="auto">
            <a:xfrm>
              <a:off x="7681970" y="1725619"/>
              <a:ext cx="58738" cy="106363"/>
            </a:xfrm>
            <a:custGeom>
              <a:avLst/>
              <a:gdLst>
                <a:gd name="T0" fmla="*/ 22 w 31"/>
                <a:gd name="T1" fmla="*/ 55 h 56"/>
                <a:gd name="T2" fmla="*/ 20 w 31"/>
                <a:gd name="T3" fmla="*/ 52 h 56"/>
                <a:gd name="T4" fmla="*/ 2 w 31"/>
                <a:gd name="T5" fmla="*/ 8 h 56"/>
                <a:gd name="T6" fmla="*/ 5 w 31"/>
                <a:gd name="T7" fmla="*/ 1 h 56"/>
                <a:gd name="T8" fmla="*/ 12 w 31"/>
                <a:gd name="T9" fmla="*/ 4 h 56"/>
                <a:gd name="T10" fmla="*/ 30 w 31"/>
                <a:gd name="T11" fmla="*/ 48 h 56"/>
                <a:gd name="T12" fmla="*/ 27 w 31"/>
                <a:gd name="T13" fmla="*/ 55 h 56"/>
                <a:gd name="T14" fmla="*/ 22 w 31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6">
                  <a:moveTo>
                    <a:pt x="22" y="55"/>
                  </a:moveTo>
                  <a:cubicBezTo>
                    <a:pt x="21" y="54"/>
                    <a:pt x="20" y="53"/>
                    <a:pt x="20" y="5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1"/>
                    <a:pt x="30" y="54"/>
                    <a:pt x="27" y="55"/>
                  </a:cubicBezTo>
                  <a:cubicBezTo>
                    <a:pt x="25" y="56"/>
                    <a:pt x="23" y="56"/>
                    <a:pt x="2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1" name="Freeform 9872"/>
            <p:cNvSpPr>
              <a:spLocks/>
            </p:cNvSpPr>
            <p:nvPr/>
          </p:nvSpPr>
          <p:spPr bwMode="auto">
            <a:xfrm>
              <a:off x="7650220" y="1828807"/>
              <a:ext cx="168276" cy="150813"/>
            </a:xfrm>
            <a:custGeom>
              <a:avLst/>
              <a:gdLst>
                <a:gd name="T0" fmla="*/ 106 w 106"/>
                <a:gd name="T1" fmla="*/ 0 h 95"/>
                <a:gd name="T2" fmla="*/ 0 w 106"/>
                <a:gd name="T3" fmla="*/ 95 h 95"/>
                <a:gd name="T4" fmla="*/ 106 w 106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0"/>
                  </a:moveTo>
                  <a:lnTo>
                    <a:pt x="0" y="9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2" name="Line 9873"/>
            <p:cNvSpPr>
              <a:spLocks noChangeShapeType="1"/>
            </p:cNvSpPr>
            <p:nvPr/>
          </p:nvSpPr>
          <p:spPr bwMode="auto">
            <a:xfrm flipH="1">
              <a:off x="7650220" y="1828807"/>
              <a:ext cx="168276" cy="150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3" name="Freeform 9874"/>
            <p:cNvSpPr>
              <a:spLocks/>
            </p:cNvSpPr>
            <p:nvPr/>
          </p:nvSpPr>
          <p:spPr bwMode="auto">
            <a:xfrm>
              <a:off x="7637520" y="1817695"/>
              <a:ext cx="193676" cy="173038"/>
            </a:xfrm>
            <a:custGeom>
              <a:avLst/>
              <a:gdLst>
                <a:gd name="T0" fmla="*/ 2 w 101"/>
                <a:gd name="T1" fmla="*/ 89 h 91"/>
                <a:gd name="T2" fmla="*/ 2 w 101"/>
                <a:gd name="T3" fmla="*/ 88 h 91"/>
                <a:gd name="T4" fmla="*/ 2 w 101"/>
                <a:gd name="T5" fmla="*/ 81 h 91"/>
                <a:gd name="T6" fmla="*/ 92 w 101"/>
                <a:gd name="T7" fmla="*/ 2 h 91"/>
                <a:gd name="T8" fmla="*/ 99 w 101"/>
                <a:gd name="T9" fmla="*/ 2 h 91"/>
                <a:gd name="T10" fmla="*/ 99 w 101"/>
                <a:gd name="T11" fmla="*/ 10 h 91"/>
                <a:gd name="T12" fmla="*/ 9 w 101"/>
                <a:gd name="T13" fmla="*/ 89 h 91"/>
                <a:gd name="T14" fmla="*/ 2 w 101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1">
                  <a:moveTo>
                    <a:pt x="2" y="89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7" y="0"/>
                    <a:pt x="99" y="2"/>
                  </a:cubicBezTo>
                  <a:cubicBezTo>
                    <a:pt x="101" y="5"/>
                    <a:pt x="101" y="8"/>
                    <a:pt x="99" y="1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7" y="91"/>
                    <a:pt x="4" y="91"/>
                    <a:pt x="2" y="8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4" name="Freeform 9875"/>
            <p:cNvSpPr>
              <a:spLocks/>
            </p:cNvSpPr>
            <p:nvPr/>
          </p:nvSpPr>
          <p:spPr bwMode="auto">
            <a:xfrm>
              <a:off x="7729595" y="1820870"/>
              <a:ext cx="92076" cy="7938"/>
            </a:xfrm>
            <a:custGeom>
              <a:avLst/>
              <a:gdLst>
                <a:gd name="T0" fmla="*/ 58 w 58"/>
                <a:gd name="T1" fmla="*/ 5 h 5"/>
                <a:gd name="T2" fmla="*/ 0 w 58"/>
                <a:gd name="T3" fmla="*/ 0 h 5"/>
                <a:gd name="T4" fmla="*/ 58 w 5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">
                  <a:moveTo>
                    <a:pt x="58" y="5"/>
                  </a:moveTo>
                  <a:lnTo>
                    <a:pt x="0" y="0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5" name="Line 9876"/>
            <p:cNvSpPr>
              <a:spLocks noChangeShapeType="1"/>
            </p:cNvSpPr>
            <p:nvPr/>
          </p:nvSpPr>
          <p:spPr bwMode="auto">
            <a:xfrm flipH="1" flipV="1">
              <a:off x="7729595" y="1820870"/>
              <a:ext cx="92076" cy="7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6" name="Freeform 9877"/>
            <p:cNvSpPr>
              <a:spLocks/>
            </p:cNvSpPr>
            <p:nvPr/>
          </p:nvSpPr>
          <p:spPr bwMode="auto">
            <a:xfrm>
              <a:off x="7718483" y="1811345"/>
              <a:ext cx="112713" cy="28575"/>
            </a:xfrm>
            <a:custGeom>
              <a:avLst/>
              <a:gdLst>
                <a:gd name="T0" fmla="*/ 3 w 59"/>
                <a:gd name="T1" fmla="*/ 10 h 15"/>
                <a:gd name="T2" fmla="*/ 1 w 59"/>
                <a:gd name="T3" fmla="*/ 5 h 15"/>
                <a:gd name="T4" fmla="*/ 6 w 59"/>
                <a:gd name="T5" fmla="*/ 0 h 15"/>
                <a:gd name="T6" fmla="*/ 54 w 59"/>
                <a:gd name="T7" fmla="*/ 4 h 15"/>
                <a:gd name="T8" fmla="*/ 59 w 59"/>
                <a:gd name="T9" fmla="*/ 10 h 15"/>
                <a:gd name="T10" fmla="*/ 53 w 59"/>
                <a:gd name="T11" fmla="*/ 15 h 15"/>
                <a:gd name="T12" fmla="*/ 6 w 59"/>
                <a:gd name="T13" fmla="*/ 11 h 15"/>
                <a:gd name="T14" fmla="*/ 3 w 59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3" y="10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59" y="7"/>
                    <a:pt x="59" y="10"/>
                  </a:cubicBezTo>
                  <a:cubicBezTo>
                    <a:pt x="59" y="13"/>
                    <a:pt x="56" y="15"/>
                    <a:pt x="53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7" name="Freeform 9878"/>
            <p:cNvSpPr>
              <a:spLocks/>
            </p:cNvSpPr>
            <p:nvPr/>
          </p:nvSpPr>
          <p:spPr bwMode="auto">
            <a:xfrm>
              <a:off x="7504169" y="1990733"/>
              <a:ext cx="130176" cy="103188"/>
            </a:xfrm>
            <a:custGeom>
              <a:avLst/>
              <a:gdLst>
                <a:gd name="T0" fmla="*/ 74 w 82"/>
                <a:gd name="T1" fmla="*/ 65 h 65"/>
                <a:gd name="T2" fmla="*/ 0 w 82"/>
                <a:gd name="T3" fmla="*/ 12 h 65"/>
                <a:gd name="T4" fmla="*/ 9 w 82"/>
                <a:gd name="T5" fmla="*/ 0 h 65"/>
                <a:gd name="T6" fmla="*/ 82 w 82"/>
                <a:gd name="T7" fmla="*/ 53 h 65"/>
                <a:gd name="T8" fmla="*/ 74 w 8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5">
                  <a:moveTo>
                    <a:pt x="74" y="65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2" y="53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8" name="Freeform 9879"/>
            <p:cNvSpPr>
              <a:spLocks/>
            </p:cNvSpPr>
            <p:nvPr/>
          </p:nvSpPr>
          <p:spPr bwMode="auto">
            <a:xfrm>
              <a:off x="7521631" y="1968508"/>
              <a:ext cx="128588" cy="101600"/>
            </a:xfrm>
            <a:custGeom>
              <a:avLst/>
              <a:gdLst>
                <a:gd name="T0" fmla="*/ 73 w 81"/>
                <a:gd name="T1" fmla="*/ 64 h 64"/>
                <a:gd name="T2" fmla="*/ 0 w 81"/>
                <a:gd name="T3" fmla="*/ 12 h 64"/>
                <a:gd name="T4" fmla="*/ 9 w 81"/>
                <a:gd name="T5" fmla="*/ 0 h 64"/>
                <a:gd name="T6" fmla="*/ 81 w 81"/>
                <a:gd name="T7" fmla="*/ 52 h 64"/>
                <a:gd name="T8" fmla="*/ 73 w 8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73" y="64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1" y="52"/>
                  </a:lnTo>
                  <a:lnTo>
                    <a:pt x="73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9" name="Freeform 9880"/>
            <p:cNvSpPr>
              <a:spLocks/>
            </p:cNvSpPr>
            <p:nvPr/>
          </p:nvSpPr>
          <p:spPr bwMode="auto">
            <a:xfrm>
              <a:off x="7539094" y="1946283"/>
              <a:ext cx="127001" cy="101600"/>
            </a:xfrm>
            <a:custGeom>
              <a:avLst/>
              <a:gdLst>
                <a:gd name="T0" fmla="*/ 72 w 80"/>
                <a:gd name="T1" fmla="*/ 64 h 64"/>
                <a:gd name="T2" fmla="*/ 0 w 80"/>
                <a:gd name="T3" fmla="*/ 11 h 64"/>
                <a:gd name="T4" fmla="*/ 7 w 80"/>
                <a:gd name="T5" fmla="*/ 0 h 64"/>
                <a:gd name="T6" fmla="*/ 80 w 80"/>
                <a:gd name="T7" fmla="*/ 53 h 64"/>
                <a:gd name="T8" fmla="*/ 72 w 8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72" y="64"/>
                  </a:moveTo>
                  <a:lnTo>
                    <a:pt x="0" y="11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0" name="Freeform 9881"/>
            <p:cNvSpPr>
              <a:spLocks/>
            </p:cNvSpPr>
            <p:nvPr/>
          </p:nvSpPr>
          <p:spPr bwMode="auto">
            <a:xfrm>
              <a:off x="7556556" y="1922470"/>
              <a:ext cx="127001" cy="103188"/>
            </a:xfrm>
            <a:custGeom>
              <a:avLst/>
              <a:gdLst>
                <a:gd name="T0" fmla="*/ 72 w 80"/>
                <a:gd name="T1" fmla="*/ 65 h 65"/>
                <a:gd name="T2" fmla="*/ 0 w 80"/>
                <a:gd name="T3" fmla="*/ 12 h 65"/>
                <a:gd name="T4" fmla="*/ 7 w 80"/>
                <a:gd name="T5" fmla="*/ 0 h 65"/>
                <a:gd name="T6" fmla="*/ 80 w 80"/>
                <a:gd name="T7" fmla="*/ 53 h 65"/>
                <a:gd name="T8" fmla="*/ 72 w 80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72" y="65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1" name="Freeform 9882"/>
            <p:cNvSpPr>
              <a:spLocks/>
            </p:cNvSpPr>
            <p:nvPr/>
          </p:nvSpPr>
          <p:spPr bwMode="auto">
            <a:xfrm>
              <a:off x="7613707" y="1963745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2" name="Freeform 9883"/>
            <p:cNvSpPr>
              <a:spLocks/>
            </p:cNvSpPr>
            <p:nvPr/>
          </p:nvSpPr>
          <p:spPr bwMode="auto">
            <a:xfrm>
              <a:off x="7596244" y="1989145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6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6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3" name="Freeform 9884"/>
            <p:cNvSpPr>
              <a:spLocks/>
            </p:cNvSpPr>
            <p:nvPr/>
          </p:nvSpPr>
          <p:spPr bwMode="auto">
            <a:xfrm>
              <a:off x="7580369" y="2011370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5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5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4" name="Freeform 9885"/>
            <p:cNvSpPr>
              <a:spLocks/>
            </p:cNvSpPr>
            <p:nvPr/>
          </p:nvSpPr>
          <p:spPr bwMode="auto">
            <a:xfrm>
              <a:off x="7564494" y="2032008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5" name="Freeform 9886"/>
            <p:cNvSpPr>
              <a:spLocks/>
            </p:cNvSpPr>
            <p:nvPr/>
          </p:nvSpPr>
          <p:spPr bwMode="auto">
            <a:xfrm>
              <a:off x="8075673" y="1803407"/>
              <a:ext cx="71438" cy="25400"/>
            </a:xfrm>
            <a:custGeom>
              <a:avLst/>
              <a:gdLst>
                <a:gd name="T0" fmla="*/ 45 w 45"/>
                <a:gd name="T1" fmla="*/ 16 h 16"/>
                <a:gd name="T2" fmla="*/ 0 w 45"/>
                <a:gd name="T3" fmla="*/ 0 h 16"/>
                <a:gd name="T4" fmla="*/ 45 w 4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16">
                  <a:moveTo>
                    <a:pt x="45" y="16"/>
                  </a:moveTo>
                  <a:lnTo>
                    <a:pt x="0" y="0"/>
                  </a:lnTo>
                  <a:lnTo>
                    <a:pt x="45" y="16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6" name="Line 9887"/>
            <p:cNvSpPr>
              <a:spLocks noChangeShapeType="1"/>
            </p:cNvSpPr>
            <p:nvPr/>
          </p:nvSpPr>
          <p:spPr bwMode="auto">
            <a:xfrm flipH="1" flipV="1">
              <a:off x="8075673" y="1803407"/>
              <a:ext cx="71438" cy="25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7" name="Freeform 9888"/>
            <p:cNvSpPr>
              <a:spLocks/>
            </p:cNvSpPr>
            <p:nvPr/>
          </p:nvSpPr>
          <p:spPr bwMode="auto">
            <a:xfrm>
              <a:off x="8066148" y="1790707"/>
              <a:ext cx="90488" cy="50800"/>
            </a:xfrm>
            <a:custGeom>
              <a:avLst/>
              <a:gdLst>
                <a:gd name="T0" fmla="*/ 1 w 47"/>
                <a:gd name="T1" fmla="*/ 8 h 27"/>
                <a:gd name="T2" fmla="*/ 1 w 47"/>
                <a:gd name="T3" fmla="*/ 4 h 27"/>
                <a:gd name="T4" fmla="*/ 7 w 47"/>
                <a:gd name="T5" fmla="*/ 1 h 27"/>
                <a:gd name="T6" fmla="*/ 43 w 47"/>
                <a:gd name="T7" fmla="*/ 17 h 27"/>
                <a:gd name="T8" fmla="*/ 46 w 47"/>
                <a:gd name="T9" fmla="*/ 23 h 27"/>
                <a:gd name="T10" fmla="*/ 40 w 47"/>
                <a:gd name="T11" fmla="*/ 26 h 27"/>
                <a:gd name="T12" fmla="*/ 3 w 47"/>
                <a:gd name="T13" fmla="*/ 10 h 27"/>
                <a:gd name="T14" fmla="*/ 1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1" y="8"/>
                  </a:move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6" y="18"/>
                    <a:pt x="47" y="21"/>
                    <a:pt x="46" y="23"/>
                  </a:cubicBezTo>
                  <a:cubicBezTo>
                    <a:pt x="45" y="25"/>
                    <a:pt x="42" y="27"/>
                    <a:pt x="40" y="2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8" name="Freeform 9889"/>
            <p:cNvSpPr>
              <a:spLocks/>
            </p:cNvSpPr>
            <p:nvPr/>
          </p:nvSpPr>
          <p:spPr bwMode="auto">
            <a:xfrm>
              <a:off x="8104248" y="1716094"/>
              <a:ext cx="74613" cy="19050"/>
            </a:xfrm>
            <a:custGeom>
              <a:avLst/>
              <a:gdLst>
                <a:gd name="T0" fmla="*/ 47 w 47"/>
                <a:gd name="T1" fmla="*/ 12 h 12"/>
                <a:gd name="T2" fmla="*/ 0 w 47"/>
                <a:gd name="T3" fmla="*/ 0 h 12"/>
                <a:gd name="T4" fmla="*/ 47 w 4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">
                  <a:moveTo>
                    <a:pt x="47" y="12"/>
                  </a:moveTo>
                  <a:lnTo>
                    <a:pt x="0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9" name="Line 9890"/>
            <p:cNvSpPr>
              <a:spLocks noChangeShapeType="1"/>
            </p:cNvSpPr>
            <p:nvPr/>
          </p:nvSpPr>
          <p:spPr bwMode="auto">
            <a:xfrm flipH="1" flipV="1">
              <a:off x="8104248" y="1716094"/>
              <a:ext cx="74613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90" name="Freeform 9891"/>
            <p:cNvSpPr>
              <a:spLocks/>
            </p:cNvSpPr>
            <p:nvPr/>
          </p:nvSpPr>
          <p:spPr bwMode="auto">
            <a:xfrm>
              <a:off x="8094723" y="1706569"/>
              <a:ext cx="93663" cy="38100"/>
            </a:xfrm>
            <a:custGeom>
              <a:avLst/>
              <a:gdLst>
                <a:gd name="T0" fmla="*/ 2 w 49"/>
                <a:gd name="T1" fmla="*/ 8 h 20"/>
                <a:gd name="T2" fmla="*/ 1 w 49"/>
                <a:gd name="T3" fmla="*/ 4 h 20"/>
                <a:gd name="T4" fmla="*/ 6 w 49"/>
                <a:gd name="T5" fmla="*/ 1 h 20"/>
                <a:gd name="T6" fmla="*/ 45 w 49"/>
                <a:gd name="T7" fmla="*/ 10 h 20"/>
                <a:gd name="T8" fmla="*/ 48 w 49"/>
                <a:gd name="T9" fmla="*/ 16 h 20"/>
                <a:gd name="T10" fmla="*/ 42 w 49"/>
                <a:gd name="T11" fmla="*/ 19 h 20"/>
                <a:gd name="T12" fmla="*/ 4 w 49"/>
                <a:gd name="T13" fmla="*/ 10 h 20"/>
                <a:gd name="T14" fmla="*/ 2 w 49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0">
                  <a:moveTo>
                    <a:pt x="2" y="8"/>
                  </a:move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1"/>
                    <a:pt x="49" y="13"/>
                    <a:pt x="48" y="16"/>
                  </a:cubicBezTo>
                  <a:cubicBezTo>
                    <a:pt x="47" y="18"/>
                    <a:pt x="45" y="20"/>
                    <a:pt x="42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0" name="Freeform 9893"/>
            <p:cNvSpPr>
              <a:spLocks/>
            </p:cNvSpPr>
            <p:nvPr/>
          </p:nvSpPr>
          <p:spPr bwMode="auto">
            <a:xfrm>
              <a:off x="8099425" y="1619250"/>
              <a:ext cx="74613" cy="11113"/>
            </a:xfrm>
            <a:custGeom>
              <a:avLst/>
              <a:gdLst>
                <a:gd name="T0" fmla="*/ 47 w 47"/>
                <a:gd name="T1" fmla="*/ 0 h 7"/>
                <a:gd name="T2" fmla="*/ 0 w 47"/>
                <a:gd name="T3" fmla="*/ 7 h 7"/>
                <a:gd name="T4" fmla="*/ 47 w 4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">
                  <a:moveTo>
                    <a:pt x="47" y="0"/>
                  </a:moveTo>
                  <a:lnTo>
                    <a:pt x="0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1" name="Line 9894"/>
            <p:cNvSpPr>
              <a:spLocks noChangeShapeType="1"/>
            </p:cNvSpPr>
            <p:nvPr/>
          </p:nvSpPr>
          <p:spPr bwMode="auto">
            <a:xfrm flipH="1">
              <a:off x="8099425" y="1619250"/>
              <a:ext cx="74613" cy="11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2" name="Freeform 9895"/>
            <p:cNvSpPr>
              <a:spLocks/>
            </p:cNvSpPr>
            <p:nvPr/>
          </p:nvSpPr>
          <p:spPr bwMode="auto">
            <a:xfrm>
              <a:off x="8089900" y="1609725"/>
              <a:ext cx="90488" cy="30163"/>
            </a:xfrm>
            <a:custGeom>
              <a:avLst/>
              <a:gdLst>
                <a:gd name="T0" fmla="*/ 3 w 48"/>
                <a:gd name="T1" fmla="*/ 15 h 16"/>
                <a:gd name="T2" fmla="*/ 0 w 48"/>
                <a:gd name="T3" fmla="*/ 12 h 16"/>
                <a:gd name="T4" fmla="*/ 4 w 48"/>
                <a:gd name="T5" fmla="*/ 7 h 16"/>
                <a:gd name="T6" fmla="*/ 43 w 48"/>
                <a:gd name="T7" fmla="*/ 0 h 16"/>
                <a:gd name="T8" fmla="*/ 48 w 48"/>
                <a:gd name="T9" fmla="*/ 4 h 16"/>
                <a:gd name="T10" fmla="*/ 44 w 48"/>
                <a:gd name="T11" fmla="*/ 9 h 16"/>
                <a:gd name="T12" fmla="*/ 5 w 48"/>
                <a:gd name="T13" fmla="*/ 16 h 16"/>
                <a:gd name="T14" fmla="*/ 3 w 48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10"/>
                    <a:pt x="1" y="7"/>
                    <a:pt x="4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8" y="1"/>
                    <a:pt x="48" y="4"/>
                  </a:cubicBezTo>
                  <a:cubicBezTo>
                    <a:pt x="48" y="6"/>
                    <a:pt x="47" y="9"/>
                    <a:pt x="44" y="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3" y="15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3" name="Freeform 9896"/>
            <p:cNvSpPr>
              <a:spLocks/>
            </p:cNvSpPr>
            <p:nvPr/>
          </p:nvSpPr>
          <p:spPr bwMode="auto">
            <a:xfrm>
              <a:off x="8061325" y="1514475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0 w 43"/>
                <a:gd name="T3" fmla="*/ 19 h 19"/>
                <a:gd name="T4" fmla="*/ 43 w 43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0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4" name="Line 9897"/>
            <p:cNvSpPr>
              <a:spLocks noChangeShapeType="1"/>
            </p:cNvSpPr>
            <p:nvPr/>
          </p:nvSpPr>
          <p:spPr bwMode="auto">
            <a:xfrm flipH="1">
              <a:off x="8061325" y="1514475"/>
              <a:ext cx="68263" cy="301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5" name="Freeform 9898"/>
            <p:cNvSpPr>
              <a:spLocks/>
            </p:cNvSpPr>
            <p:nvPr/>
          </p:nvSpPr>
          <p:spPr bwMode="auto">
            <a:xfrm>
              <a:off x="8051800" y="1504950"/>
              <a:ext cx="87313" cy="49213"/>
            </a:xfrm>
            <a:custGeom>
              <a:avLst/>
              <a:gdLst>
                <a:gd name="T0" fmla="*/ 4 w 46"/>
                <a:gd name="T1" fmla="*/ 26 h 26"/>
                <a:gd name="T2" fmla="*/ 1 w 46"/>
                <a:gd name="T3" fmla="*/ 23 h 26"/>
                <a:gd name="T4" fmla="*/ 3 w 46"/>
                <a:gd name="T5" fmla="*/ 17 h 26"/>
                <a:gd name="T6" fmla="*/ 40 w 46"/>
                <a:gd name="T7" fmla="*/ 1 h 26"/>
                <a:gd name="T8" fmla="*/ 45 w 46"/>
                <a:gd name="T9" fmla="*/ 4 h 26"/>
                <a:gd name="T10" fmla="*/ 43 w 46"/>
                <a:gd name="T11" fmla="*/ 10 h 26"/>
                <a:gd name="T12" fmla="*/ 7 w 46"/>
                <a:gd name="T13" fmla="*/ 25 h 26"/>
                <a:gd name="T14" fmla="*/ 4 w 4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6">
                  <a:moveTo>
                    <a:pt x="4" y="26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1"/>
                    <a:pt x="1" y="18"/>
                    <a:pt x="3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0"/>
                    <a:pt x="44" y="1"/>
                    <a:pt x="45" y="4"/>
                  </a:cubicBezTo>
                  <a:cubicBezTo>
                    <a:pt x="46" y="6"/>
                    <a:pt x="45" y="9"/>
                    <a:pt x="43" y="1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6" name="Freeform 9899"/>
            <p:cNvSpPr>
              <a:spLocks/>
            </p:cNvSpPr>
            <p:nvPr/>
          </p:nvSpPr>
          <p:spPr bwMode="auto">
            <a:xfrm>
              <a:off x="7605713" y="1435100"/>
              <a:ext cx="44450" cy="60325"/>
            </a:xfrm>
            <a:custGeom>
              <a:avLst/>
              <a:gdLst>
                <a:gd name="T0" fmla="*/ 0 w 28"/>
                <a:gd name="T1" fmla="*/ 0 h 38"/>
                <a:gd name="T2" fmla="*/ 28 w 28"/>
                <a:gd name="T3" fmla="*/ 38 h 38"/>
                <a:gd name="T4" fmla="*/ 0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0" y="0"/>
                  </a:moveTo>
                  <a:lnTo>
                    <a:pt x="28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7" name="Line 9900"/>
            <p:cNvSpPr>
              <a:spLocks noChangeShapeType="1"/>
            </p:cNvSpPr>
            <p:nvPr/>
          </p:nvSpPr>
          <p:spPr bwMode="auto">
            <a:xfrm>
              <a:off x="7605713" y="14351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8" name="Freeform 9901"/>
            <p:cNvSpPr>
              <a:spLocks/>
            </p:cNvSpPr>
            <p:nvPr/>
          </p:nvSpPr>
          <p:spPr bwMode="auto">
            <a:xfrm>
              <a:off x="7593013" y="1427163"/>
              <a:ext cx="69850" cy="76200"/>
            </a:xfrm>
            <a:custGeom>
              <a:avLst/>
              <a:gdLst>
                <a:gd name="T0" fmla="*/ 30 w 37"/>
                <a:gd name="T1" fmla="*/ 39 h 40"/>
                <a:gd name="T2" fmla="*/ 35 w 37"/>
                <a:gd name="T3" fmla="*/ 38 h 40"/>
                <a:gd name="T4" fmla="*/ 35 w 37"/>
                <a:gd name="T5" fmla="*/ 32 h 40"/>
                <a:gd name="T6" fmla="*/ 9 w 37"/>
                <a:gd name="T7" fmla="*/ 2 h 40"/>
                <a:gd name="T8" fmla="*/ 2 w 37"/>
                <a:gd name="T9" fmla="*/ 2 h 40"/>
                <a:gd name="T10" fmla="*/ 2 w 37"/>
                <a:gd name="T11" fmla="*/ 8 h 40"/>
                <a:gd name="T12" fmla="*/ 28 w 37"/>
                <a:gd name="T13" fmla="*/ 38 h 40"/>
                <a:gd name="T14" fmla="*/ 30 w 3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0">
                  <a:moveTo>
                    <a:pt x="30" y="39"/>
                  </a:moveTo>
                  <a:cubicBezTo>
                    <a:pt x="32" y="40"/>
                    <a:pt x="33" y="39"/>
                    <a:pt x="35" y="38"/>
                  </a:cubicBezTo>
                  <a:cubicBezTo>
                    <a:pt x="37" y="36"/>
                    <a:pt x="37" y="34"/>
                    <a:pt x="35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30" y="39"/>
                    <a:pt x="30" y="39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9" name="Freeform 9902"/>
            <p:cNvSpPr>
              <a:spLocks/>
            </p:cNvSpPr>
            <p:nvPr/>
          </p:nvSpPr>
          <p:spPr bwMode="auto">
            <a:xfrm>
              <a:off x="7683500" y="1374775"/>
              <a:ext cx="39688" cy="65088"/>
            </a:xfrm>
            <a:custGeom>
              <a:avLst/>
              <a:gdLst>
                <a:gd name="T0" fmla="*/ 0 w 25"/>
                <a:gd name="T1" fmla="*/ 0 h 41"/>
                <a:gd name="T2" fmla="*/ 25 w 25"/>
                <a:gd name="T3" fmla="*/ 41 h 41"/>
                <a:gd name="T4" fmla="*/ 0 w 25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1">
                  <a:moveTo>
                    <a:pt x="0" y="0"/>
                  </a:moveTo>
                  <a:lnTo>
                    <a:pt x="2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0" name="Line 9903"/>
            <p:cNvSpPr>
              <a:spLocks noChangeShapeType="1"/>
            </p:cNvSpPr>
            <p:nvPr/>
          </p:nvSpPr>
          <p:spPr bwMode="auto">
            <a:xfrm>
              <a:off x="7683500" y="1374775"/>
              <a:ext cx="39688" cy="65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1" name="Freeform 9904"/>
            <p:cNvSpPr>
              <a:spLocks/>
            </p:cNvSpPr>
            <p:nvPr/>
          </p:nvSpPr>
          <p:spPr bwMode="auto">
            <a:xfrm>
              <a:off x="7673975" y="1365250"/>
              <a:ext cx="58738" cy="84138"/>
            </a:xfrm>
            <a:custGeom>
              <a:avLst/>
              <a:gdLst>
                <a:gd name="T0" fmla="*/ 24 w 31"/>
                <a:gd name="T1" fmla="*/ 43 h 44"/>
                <a:gd name="T2" fmla="*/ 29 w 31"/>
                <a:gd name="T3" fmla="*/ 43 h 44"/>
                <a:gd name="T4" fmla="*/ 30 w 31"/>
                <a:gd name="T5" fmla="*/ 36 h 44"/>
                <a:gd name="T6" fmla="*/ 9 w 31"/>
                <a:gd name="T7" fmla="*/ 3 h 44"/>
                <a:gd name="T8" fmla="*/ 3 w 31"/>
                <a:gd name="T9" fmla="*/ 1 h 44"/>
                <a:gd name="T10" fmla="*/ 1 w 31"/>
                <a:gd name="T11" fmla="*/ 8 h 44"/>
                <a:gd name="T12" fmla="*/ 22 w 31"/>
                <a:gd name="T13" fmla="*/ 41 h 44"/>
                <a:gd name="T14" fmla="*/ 24 w 31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4">
                  <a:moveTo>
                    <a:pt x="24" y="43"/>
                  </a:moveTo>
                  <a:cubicBezTo>
                    <a:pt x="26" y="44"/>
                    <a:pt x="27" y="44"/>
                    <a:pt x="29" y="43"/>
                  </a:cubicBezTo>
                  <a:cubicBezTo>
                    <a:pt x="31" y="41"/>
                    <a:pt x="31" y="39"/>
                    <a:pt x="30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4" y="43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2" name="Freeform 9905"/>
            <p:cNvSpPr>
              <a:spLocks/>
            </p:cNvSpPr>
            <p:nvPr/>
          </p:nvSpPr>
          <p:spPr bwMode="auto">
            <a:xfrm>
              <a:off x="7796213" y="1344613"/>
              <a:ext cx="11113" cy="74613"/>
            </a:xfrm>
            <a:custGeom>
              <a:avLst/>
              <a:gdLst>
                <a:gd name="T0" fmla="*/ 0 w 7"/>
                <a:gd name="T1" fmla="*/ 0 h 47"/>
                <a:gd name="T2" fmla="*/ 7 w 7"/>
                <a:gd name="T3" fmla="*/ 47 h 47"/>
                <a:gd name="T4" fmla="*/ 0 w 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7">
                  <a:moveTo>
                    <a:pt x="0" y="0"/>
                  </a:moveTo>
                  <a:lnTo>
                    <a:pt x="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3" name="Line 9906"/>
            <p:cNvSpPr>
              <a:spLocks noChangeShapeType="1"/>
            </p:cNvSpPr>
            <p:nvPr/>
          </p:nvSpPr>
          <p:spPr bwMode="auto">
            <a:xfrm>
              <a:off x="7796213" y="1344613"/>
              <a:ext cx="11113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2" name="Freeform 9907"/>
            <p:cNvSpPr>
              <a:spLocks/>
            </p:cNvSpPr>
            <p:nvPr/>
          </p:nvSpPr>
          <p:spPr bwMode="auto">
            <a:xfrm>
              <a:off x="7788275" y="1335088"/>
              <a:ext cx="28575" cy="93663"/>
            </a:xfrm>
            <a:custGeom>
              <a:avLst/>
              <a:gdLst>
                <a:gd name="T0" fmla="*/ 7 w 15"/>
                <a:gd name="T1" fmla="*/ 47 h 49"/>
                <a:gd name="T2" fmla="*/ 11 w 15"/>
                <a:gd name="T3" fmla="*/ 49 h 49"/>
                <a:gd name="T4" fmla="*/ 15 w 15"/>
                <a:gd name="T5" fmla="*/ 44 h 49"/>
                <a:gd name="T6" fmla="*/ 9 w 15"/>
                <a:gd name="T7" fmla="*/ 5 h 49"/>
                <a:gd name="T8" fmla="*/ 4 w 15"/>
                <a:gd name="T9" fmla="*/ 1 h 49"/>
                <a:gd name="T10" fmla="*/ 0 w 15"/>
                <a:gd name="T11" fmla="*/ 6 h 49"/>
                <a:gd name="T12" fmla="*/ 6 w 15"/>
                <a:gd name="T13" fmla="*/ 45 h 49"/>
                <a:gd name="T14" fmla="*/ 7 w 15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9">
                  <a:moveTo>
                    <a:pt x="7" y="47"/>
                  </a:moveTo>
                  <a:cubicBezTo>
                    <a:pt x="8" y="48"/>
                    <a:pt x="9" y="49"/>
                    <a:pt x="11" y="49"/>
                  </a:cubicBezTo>
                  <a:cubicBezTo>
                    <a:pt x="13" y="49"/>
                    <a:pt x="15" y="46"/>
                    <a:pt x="15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7" y="4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3" name="Freeform 9908"/>
            <p:cNvSpPr>
              <a:spLocks/>
            </p:cNvSpPr>
            <p:nvPr/>
          </p:nvSpPr>
          <p:spPr bwMode="auto">
            <a:xfrm>
              <a:off x="7900988" y="1354138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5 w 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4" name="Line 9909"/>
            <p:cNvSpPr>
              <a:spLocks noChangeShapeType="1"/>
            </p:cNvSpPr>
            <p:nvPr/>
          </p:nvSpPr>
          <p:spPr bwMode="auto">
            <a:xfrm flipH="1">
              <a:off x="7900988" y="1354138"/>
              <a:ext cx="7938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5" name="Freeform 9910"/>
            <p:cNvSpPr>
              <a:spLocks/>
            </p:cNvSpPr>
            <p:nvPr/>
          </p:nvSpPr>
          <p:spPr bwMode="auto">
            <a:xfrm>
              <a:off x="7891463" y="1344613"/>
              <a:ext cx="26988" cy="93663"/>
            </a:xfrm>
            <a:custGeom>
              <a:avLst/>
              <a:gdLst>
                <a:gd name="T0" fmla="*/ 1 w 14"/>
                <a:gd name="T1" fmla="*/ 46 h 49"/>
                <a:gd name="T2" fmla="*/ 5 w 14"/>
                <a:gd name="T3" fmla="*/ 49 h 49"/>
                <a:gd name="T4" fmla="*/ 10 w 14"/>
                <a:gd name="T5" fmla="*/ 44 h 49"/>
                <a:gd name="T6" fmla="*/ 13 w 14"/>
                <a:gd name="T7" fmla="*/ 5 h 49"/>
                <a:gd name="T8" fmla="*/ 9 w 14"/>
                <a:gd name="T9" fmla="*/ 0 h 49"/>
                <a:gd name="T10" fmla="*/ 4 w 14"/>
                <a:gd name="T11" fmla="*/ 4 h 49"/>
                <a:gd name="T12" fmla="*/ 1 w 14"/>
                <a:gd name="T13" fmla="*/ 44 h 49"/>
                <a:gd name="T14" fmla="*/ 1 w 14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9">
                  <a:moveTo>
                    <a:pt x="1" y="46"/>
                  </a:moveTo>
                  <a:cubicBezTo>
                    <a:pt x="2" y="47"/>
                    <a:pt x="3" y="48"/>
                    <a:pt x="5" y="49"/>
                  </a:cubicBezTo>
                  <a:cubicBezTo>
                    <a:pt x="7" y="49"/>
                    <a:pt x="9" y="47"/>
                    <a:pt x="10" y="4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7" y="0"/>
                    <a:pt x="4" y="2"/>
                    <a:pt x="4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5"/>
                    <a:pt x="1" y="4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6" name="Freeform 9911"/>
            <p:cNvSpPr>
              <a:spLocks/>
            </p:cNvSpPr>
            <p:nvPr/>
          </p:nvSpPr>
          <p:spPr bwMode="auto">
            <a:xfrm>
              <a:off x="7986713" y="1409700"/>
              <a:ext cx="44450" cy="60325"/>
            </a:xfrm>
            <a:custGeom>
              <a:avLst/>
              <a:gdLst>
                <a:gd name="T0" fmla="*/ 28 w 28"/>
                <a:gd name="T1" fmla="*/ 0 h 38"/>
                <a:gd name="T2" fmla="*/ 0 w 28"/>
                <a:gd name="T3" fmla="*/ 38 h 38"/>
                <a:gd name="T4" fmla="*/ 28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28" y="0"/>
                  </a:move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7" name="Line 9912"/>
            <p:cNvSpPr>
              <a:spLocks noChangeShapeType="1"/>
            </p:cNvSpPr>
            <p:nvPr/>
          </p:nvSpPr>
          <p:spPr bwMode="auto">
            <a:xfrm flipH="1">
              <a:off x="7986713" y="14097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8" name="Freeform 9913"/>
            <p:cNvSpPr>
              <a:spLocks/>
            </p:cNvSpPr>
            <p:nvPr/>
          </p:nvSpPr>
          <p:spPr bwMode="auto">
            <a:xfrm>
              <a:off x="7977188" y="1398588"/>
              <a:ext cx="63500" cy="80963"/>
            </a:xfrm>
            <a:custGeom>
              <a:avLst/>
              <a:gdLst>
                <a:gd name="T0" fmla="*/ 1 w 33"/>
                <a:gd name="T1" fmla="*/ 37 h 43"/>
                <a:gd name="T2" fmla="*/ 2 w 33"/>
                <a:gd name="T3" fmla="*/ 41 h 43"/>
                <a:gd name="T4" fmla="*/ 9 w 33"/>
                <a:gd name="T5" fmla="*/ 40 h 43"/>
                <a:gd name="T6" fmla="*/ 32 w 33"/>
                <a:gd name="T7" fmla="*/ 8 h 43"/>
                <a:gd name="T8" fmla="*/ 31 w 33"/>
                <a:gd name="T9" fmla="*/ 2 h 43"/>
                <a:gd name="T10" fmla="*/ 24 w 33"/>
                <a:gd name="T11" fmla="*/ 3 h 43"/>
                <a:gd name="T12" fmla="*/ 1 w 33"/>
                <a:gd name="T13" fmla="*/ 35 h 43"/>
                <a:gd name="T14" fmla="*/ 1 w 33"/>
                <a:gd name="T1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1" y="37"/>
                  </a:moveTo>
                  <a:cubicBezTo>
                    <a:pt x="0" y="39"/>
                    <a:pt x="1" y="40"/>
                    <a:pt x="2" y="41"/>
                  </a:cubicBezTo>
                  <a:cubicBezTo>
                    <a:pt x="4" y="43"/>
                    <a:pt x="7" y="42"/>
                    <a:pt x="9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3" y="3"/>
                    <a:pt x="31" y="2"/>
                  </a:cubicBezTo>
                  <a:cubicBezTo>
                    <a:pt x="29" y="0"/>
                    <a:pt x="26" y="1"/>
                    <a:pt x="24" y="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9" name="Freeform 9914"/>
            <p:cNvSpPr>
              <a:spLocks/>
            </p:cNvSpPr>
            <p:nvPr/>
          </p:nvSpPr>
          <p:spPr bwMode="auto">
            <a:xfrm>
              <a:off x="4075113" y="1960563"/>
              <a:ext cx="114300" cy="115888"/>
            </a:xfrm>
            <a:custGeom>
              <a:avLst/>
              <a:gdLst>
                <a:gd name="T0" fmla="*/ 43 w 72"/>
                <a:gd name="T1" fmla="*/ 29 h 73"/>
                <a:gd name="T2" fmla="*/ 72 w 72"/>
                <a:gd name="T3" fmla="*/ 29 h 73"/>
                <a:gd name="T4" fmla="*/ 72 w 72"/>
                <a:gd name="T5" fmla="*/ 44 h 73"/>
                <a:gd name="T6" fmla="*/ 43 w 72"/>
                <a:gd name="T7" fmla="*/ 44 h 73"/>
                <a:gd name="T8" fmla="*/ 43 w 72"/>
                <a:gd name="T9" fmla="*/ 73 h 73"/>
                <a:gd name="T10" fmla="*/ 28 w 72"/>
                <a:gd name="T11" fmla="*/ 73 h 73"/>
                <a:gd name="T12" fmla="*/ 28 w 72"/>
                <a:gd name="T13" fmla="*/ 44 h 73"/>
                <a:gd name="T14" fmla="*/ 0 w 72"/>
                <a:gd name="T15" fmla="*/ 44 h 73"/>
                <a:gd name="T16" fmla="*/ 0 w 72"/>
                <a:gd name="T17" fmla="*/ 29 h 73"/>
                <a:gd name="T18" fmla="*/ 28 w 72"/>
                <a:gd name="T19" fmla="*/ 29 h 73"/>
                <a:gd name="T20" fmla="*/ 28 w 72"/>
                <a:gd name="T21" fmla="*/ 0 h 73"/>
                <a:gd name="T22" fmla="*/ 43 w 72"/>
                <a:gd name="T23" fmla="*/ 0 h 73"/>
                <a:gd name="T24" fmla="*/ 43 w 72"/>
                <a:gd name="T25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3">
                  <a:moveTo>
                    <a:pt x="43" y="29"/>
                  </a:moveTo>
                  <a:lnTo>
                    <a:pt x="72" y="29"/>
                  </a:lnTo>
                  <a:lnTo>
                    <a:pt x="72" y="44"/>
                  </a:lnTo>
                  <a:lnTo>
                    <a:pt x="43" y="44"/>
                  </a:lnTo>
                  <a:lnTo>
                    <a:pt x="43" y="73"/>
                  </a:lnTo>
                  <a:lnTo>
                    <a:pt x="28" y="73"/>
                  </a:lnTo>
                  <a:lnTo>
                    <a:pt x="28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0" name="Freeform 9915"/>
            <p:cNvSpPr>
              <a:spLocks/>
            </p:cNvSpPr>
            <p:nvPr/>
          </p:nvSpPr>
          <p:spPr bwMode="auto">
            <a:xfrm>
              <a:off x="5791200" y="3568700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1" name="Freeform 9916"/>
            <p:cNvSpPr>
              <a:spLocks/>
            </p:cNvSpPr>
            <p:nvPr/>
          </p:nvSpPr>
          <p:spPr bwMode="auto">
            <a:xfrm>
              <a:off x="6405563" y="4106863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2" name="Freeform 9917"/>
            <p:cNvSpPr>
              <a:spLocks/>
            </p:cNvSpPr>
            <p:nvPr/>
          </p:nvSpPr>
          <p:spPr bwMode="auto">
            <a:xfrm>
              <a:off x="6308725" y="3721100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3" name="Freeform 9918"/>
            <p:cNvSpPr>
              <a:spLocks/>
            </p:cNvSpPr>
            <p:nvPr/>
          </p:nvSpPr>
          <p:spPr bwMode="auto">
            <a:xfrm>
              <a:off x="6805613" y="3721100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4" name="Freeform 9919"/>
            <p:cNvSpPr>
              <a:spLocks/>
            </p:cNvSpPr>
            <p:nvPr/>
          </p:nvSpPr>
          <p:spPr bwMode="auto">
            <a:xfrm>
              <a:off x="5789613" y="3551238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5" name="Freeform 9920"/>
            <p:cNvSpPr>
              <a:spLocks/>
            </p:cNvSpPr>
            <p:nvPr/>
          </p:nvSpPr>
          <p:spPr bwMode="auto">
            <a:xfrm>
              <a:off x="7259638" y="3535363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6" name="Freeform 9921"/>
            <p:cNvSpPr>
              <a:spLocks/>
            </p:cNvSpPr>
            <p:nvPr/>
          </p:nvSpPr>
          <p:spPr bwMode="auto">
            <a:xfrm>
              <a:off x="7526338" y="3763963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7" name="Freeform 9922"/>
            <p:cNvSpPr>
              <a:spLocks/>
            </p:cNvSpPr>
            <p:nvPr/>
          </p:nvSpPr>
          <p:spPr bwMode="auto">
            <a:xfrm>
              <a:off x="7491413" y="3811588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8" name="Freeform 9923"/>
            <p:cNvSpPr>
              <a:spLocks/>
            </p:cNvSpPr>
            <p:nvPr/>
          </p:nvSpPr>
          <p:spPr bwMode="auto">
            <a:xfrm>
              <a:off x="7559675" y="3849688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9" name="Freeform 9924"/>
            <p:cNvSpPr>
              <a:spLocks/>
            </p:cNvSpPr>
            <p:nvPr/>
          </p:nvSpPr>
          <p:spPr bwMode="auto">
            <a:xfrm>
              <a:off x="7673975" y="4098925"/>
              <a:ext cx="38100" cy="57150"/>
            </a:xfrm>
            <a:custGeom>
              <a:avLst/>
              <a:gdLst>
                <a:gd name="T0" fmla="*/ 12 w 20"/>
                <a:gd name="T1" fmla="*/ 30 h 30"/>
                <a:gd name="T2" fmla="*/ 0 w 20"/>
                <a:gd name="T3" fmla="*/ 0 h 30"/>
                <a:gd name="T4" fmla="*/ 20 w 20"/>
                <a:gd name="T5" fmla="*/ 28 h 30"/>
                <a:gd name="T6" fmla="*/ 12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1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7" y="30"/>
                    <a:pt x="12" y="30"/>
                  </a:cubicBezTo>
                  <a:close/>
                </a:path>
              </a:pathLst>
            </a:custGeom>
            <a:solidFill>
              <a:srgbClr val="EA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0" name="Freeform 9925"/>
            <p:cNvSpPr>
              <a:spLocks/>
            </p:cNvSpPr>
            <p:nvPr/>
          </p:nvSpPr>
          <p:spPr bwMode="auto">
            <a:xfrm>
              <a:off x="7181850" y="3535363"/>
              <a:ext cx="82550" cy="19050"/>
            </a:xfrm>
            <a:custGeom>
              <a:avLst/>
              <a:gdLst>
                <a:gd name="T0" fmla="*/ 0 w 44"/>
                <a:gd name="T1" fmla="*/ 10 h 10"/>
                <a:gd name="T2" fmla="*/ 41 w 44"/>
                <a:gd name="T3" fmla="*/ 0 h 10"/>
                <a:gd name="T4" fmla="*/ 44 w 44"/>
                <a:gd name="T5" fmla="*/ 5 h 10"/>
                <a:gd name="T6" fmla="*/ 41 w 44"/>
                <a:gd name="T7" fmla="*/ 10 h 10"/>
                <a:gd name="T8" fmla="*/ 0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0" y="10"/>
                  </a:moveTo>
                  <a:cubicBezTo>
                    <a:pt x="0" y="10"/>
                    <a:pt x="26" y="0"/>
                    <a:pt x="41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副标题 2">
            <a:extLst>
              <a:ext uri="{FF2B5EF4-FFF2-40B4-BE49-F238E27FC236}">
                <a16:creationId xmlns:a16="http://schemas.microsoft.com/office/drawing/2014/main" id="{394882BA-5792-4EE7-B60E-A9F80235E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752" y="4762295"/>
            <a:ext cx="535706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B9B2BE3C-B7AB-49A5-AB98-0F689274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752" y="3628815"/>
            <a:ext cx="5357061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3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5">
            <a:extLst>
              <a:ext uri="{FF2B5EF4-FFF2-40B4-BE49-F238E27FC236}">
                <a16:creationId xmlns:a16="http://schemas.microsoft.com/office/drawing/2014/main" id="{8504C523-AF50-44DA-81C6-45304EDB7D10}"/>
              </a:ext>
            </a:extLst>
          </p:cNvPr>
          <p:cNvSpPr/>
          <p:nvPr userDrawn="1"/>
        </p:nvSpPr>
        <p:spPr>
          <a:xfrm>
            <a:off x="-600" y="0"/>
            <a:ext cx="12192600" cy="1044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ADA6EBF8-0352-46A0-B603-74A32214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09903"/>
            <a:ext cx="10850563" cy="817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113C16C8-6CBC-44E6-8023-982FC053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2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84368581-CB75-455E-9C92-7873242BD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6A17A43-B3C2-45E4-B6A2-98B8082B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LiWuXun/AMCE-TJU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2B6163-6A91-43DB-B6A7-D18F3B2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44" y="3429000"/>
            <a:ext cx="481483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AFE99-3D2E-4494-B35B-4A9F66F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189000"/>
            <a:ext cx="7545792" cy="32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51EEEC-ACDC-45A6-8EC6-4FDB90E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化工应用数学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B9E1D-F208-4E88-813F-D304FA90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宋飞飞</a:t>
            </a:r>
            <a:endParaRPr lang="en-US" altLang="zh-CN" dirty="0"/>
          </a:p>
          <a:p>
            <a:r>
              <a:rPr lang="zh-CN" altLang="en-US" dirty="0"/>
              <a:t>天津理工大学 化学化工学院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CB6D6-6E4C-497E-AB12-B9343391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429000"/>
            <a:ext cx="369849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计算流体力学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颗粒</a:t>
            </a:r>
            <a:r>
              <a:rPr lang="en-US" altLang="zh-CN" dirty="0"/>
              <a:t>-</a:t>
            </a:r>
            <a:r>
              <a:rPr lang="zh-CN" altLang="en-US" dirty="0"/>
              <a:t>流体两相流动</a:t>
            </a:r>
            <a:endParaRPr lang="en-US" altLang="zh-CN" dirty="0"/>
          </a:p>
          <a:p>
            <a:pPr lvl="1"/>
            <a:r>
              <a:rPr lang="zh-CN" altLang="en-US" dirty="0"/>
              <a:t>流体：类似</a:t>
            </a:r>
            <a:r>
              <a:rPr lang="en-US" altLang="zh-CN" dirty="0"/>
              <a:t>NS</a:t>
            </a:r>
            <a:r>
              <a:rPr lang="zh-CN" altLang="en-US" dirty="0"/>
              <a:t>方程</a:t>
            </a:r>
            <a:endParaRPr lang="en-US" altLang="zh-CN" dirty="0"/>
          </a:p>
          <a:p>
            <a:pPr lvl="1"/>
            <a:r>
              <a:rPr lang="zh-CN" altLang="en-US" dirty="0"/>
              <a:t>颗粒：牛顿定律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766862-953B-4637-AC61-A3135BBE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61" y="1460350"/>
            <a:ext cx="4782129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计算流体力学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59AC8F-1031-45B6-98C6-D45A629CD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7" y="3182812"/>
            <a:ext cx="4704078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B70440-CE35-4970-AC8C-C7ADBEF2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60350"/>
            <a:ext cx="3240000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3A4C2E-B7C5-45C6-981B-E9D829EE6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836" y="1460350"/>
            <a:ext cx="3387964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指纹解锁、刷脸支付、语音输入</a:t>
            </a:r>
          </a:p>
        </p:txBody>
      </p:sp>
      <p:pic>
        <p:nvPicPr>
          <p:cNvPr id="2054" name="Picture 6" descr="https://timgsa.baidu.com/timg?image&amp;quality=80&amp;size=b9999_10000&amp;sec=1567068451&amp;di=111411e6720b7e976c481dc9c9227086&amp;imgtype=jpg&amp;er=1&amp;src=http%3A%2F%2Fattach.bbs.miui.com%2Fforum%2F201904%2F25%2F235927qupx7xrryj9uh7wz.jpeg">
            <a:extLst>
              <a:ext uri="{FF2B5EF4-FFF2-40B4-BE49-F238E27FC236}">
                <a16:creationId xmlns:a16="http://schemas.microsoft.com/office/drawing/2014/main" id="{94A66FFA-ECF1-4BFA-A0F0-75FC3F65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10124"/>
            <a:ext cx="6096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imgsa.baidu.com/timg?image&amp;quality=80&amp;size=b9999_10000&amp;sec=1567068546&amp;di=791231ff7f333fa16bf768364261e8d5&amp;imgtype=jpg&amp;er=1&amp;src=http%3A%2F%2Fimages.lfwin.com%2Fupload%2Fkxadmin%2F2019_04%2F19_vli90R1ftA.png">
            <a:extLst>
              <a:ext uri="{FF2B5EF4-FFF2-40B4-BE49-F238E27FC236}">
                <a16:creationId xmlns:a16="http://schemas.microsoft.com/office/drawing/2014/main" id="{E74BBEF1-4B3B-4056-86E3-B5755BC90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8" r="12568"/>
          <a:stretch/>
        </p:blipFill>
        <p:spPr bwMode="auto">
          <a:xfrm>
            <a:off x="838200" y="1710124"/>
            <a:ext cx="347116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timgsa.baidu.com/timg?image&amp;quality=80&amp;size=b9999_10000&amp;sec=1567068694&amp;di=796e7a5d8b4ebb26c0cf80a0a761f308&amp;imgtype=jpg&amp;er=1&amp;src=http%3A%2F%2Ftechdoc.fd.zol-img.com.cn%2Fg1%2FM04%2F0A%2F09%2FCg-4jVOiY9SIYPdCAABr2uMi7kkAAOaCADX4ZcAAGvy765.jpg">
            <a:extLst>
              <a:ext uri="{FF2B5EF4-FFF2-40B4-BE49-F238E27FC236}">
                <a16:creationId xmlns:a16="http://schemas.microsoft.com/office/drawing/2014/main" id="{D9100DFB-88DB-4F9C-8936-9DE41CD30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r="13896" b="27952"/>
          <a:stretch/>
        </p:blipFill>
        <p:spPr bwMode="auto">
          <a:xfrm>
            <a:off x="3422477" y="3825364"/>
            <a:ext cx="3337267" cy="28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5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0242" name="Picture 2" descr="https://timgsa.baidu.com/timg?image&amp;quality=80&amp;size=b9999_10000&amp;sec=1567070329&amp;di=52cda880819071cb5c1f1d809044198f&amp;imgtype=jpg&amp;er=1&amp;src=http%3A%2F%2Fuppic.fd.zol-img.com.cn%2Ft_s501x2000%2Fg5%2FM00%2F09%2F0F%2FChMkJ1kjtCuIPgEiAAHYNRvhLmoAAcjXQMuz4MAAdhN666.jpg">
            <a:extLst>
              <a:ext uri="{FF2B5EF4-FFF2-40B4-BE49-F238E27FC236}">
                <a16:creationId xmlns:a16="http://schemas.microsoft.com/office/drawing/2014/main" id="{923FBC81-437B-4314-ADE5-32B149D7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098550"/>
            <a:ext cx="5519915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5b0988e595225.cdn.sohucs.com/images/20190125/2b7149e8012e4ec7a15df63c33419506.jpeg">
            <a:extLst>
              <a:ext uri="{FF2B5EF4-FFF2-40B4-BE49-F238E27FC236}">
                <a16:creationId xmlns:a16="http://schemas.microsoft.com/office/drawing/2014/main" id="{3E38257D-85E7-4673-8719-42095F2E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653" y="3260350"/>
            <a:ext cx="5156834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89D406-48B1-456C-B9E1-9D3443DE2B0A}"/>
              </a:ext>
            </a:extLst>
          </p:cNvPr>
          <p:cNvSpPr/>
          <p:nvPr/>
        </p:nvSpPr>
        <p:spPr>
          <a:xfrm>
            <a:off x="916313" y="4397149"/>
            <a:ext cx="5027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600" dirty="0">
                <a:latin typeface="arial" panose="020B0604020202020204" pitchFamily="34" charset="0"/>
              </a:rPr>
              <a:t>围棋界公认</a:t>
            </a:r>
            <a:r>
              <a:rPr lang="en-US" altLang="zh-CN" sz="2600" dirty="0">
                <a:latin typeface="arial" panose="020B0604020202020204" pitchFamily="34" charset="0"/>
              </a:rPr>
              <a:t>AlphaGo</a:t>
            </a:r>
            <a:r>
              <a:rPr lang="zh-CN" altLang="en-US" sz="2600" dirty="0">
                <a:latin typeface="arial" panose="020B0604020202020204" pitchFamily="34" charset="0"/>
              </a:rPr>
              <a:t>的棋力已经超过人类职业围棋顶尖水平</a:t>
            </a:r>
            <a:endParaRPr lang="zh-CN" altLang="en-US" sz="2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E732EE-1E15-4297-95B9-17F1D7A5CBB3}"/>
              </a:ext>
            </a:extLst>
          </p:cNvPr>
          <p:cNvSpPr/>
          <p:nvPr/>
        </p:nvSpPr>
        <p:spPr>
          <a:xfrm>
            <a:off x="6501924" y="2282317"/>
            <a:ext cx="50271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600" dirty="0" err="1">
                <a:latin typeface="arial" panose="020B0604020202020204" pitchFamily="34" charset="0"/>
              </a:rPr>
              <a:t>AlphaStar</a:t>
            </a:r>
            <a:r>
              <a:rPr lang="zh-CN" altLang="en-US" sz="2600" dirty="0">
                <a:latin typeface="arial" panose="020B0604020202020204" pitchFamily="34" charset="0"/>
              </a:rPr>
              <a:t>与星际职业选手战绩为</a:t>
            </a:r>
            <a:r>
              <a:rPr lang="en-US" altLang="zh-CN" sz="2600" dirty="0">
                <a:latin typeface="arial" panose="020B0604020202020204" pitchFamily="34" charset="0"/>
              </a:rPr>
              <a:t>10:1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700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图像识别：卷积神经网络（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pic>
        <p:nvPicPr>
          <p:cNvPr id="4098" name="Picture 2" descr="LeNet Workflow">
            <a:extLst>
              <a:ext uri="{FF2B5EF4-FFF2-40B4-BE49-F238E27FC236}">
                <a16:creationId xmlns:a16="http://schemas.microsoft.com/office/drawing/2014/main" id="{8A2BE5CE-D643-4466-A2D5-84477436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5" y="1783450"/>
            <a:ext cx="10977882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9A0B677-70A1-485C-910F-81DD24B05277}"/>
              </a:ext>
            </a:extLst>
          </p:cNvPr>
          <p:cNvSpPr/>
          <p:nvPr/>
        </p:nvSpPr>
        <p:spPr>
          <a:xfrm>
            <a:off x="2450237" y="1926454"/>
            <a:ext cx="7670307" cy="32048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ic1.zhimg.com/80/d68d271178e7dd3a0fd47ec44e7fefa0_hd.png">
            <a:extLst>
              <a:ext uri="{FF2B5EF4-FFF2-40B4-BE49-F238E27FC236}">
                <a16:creationId xmlns:a16="http://schemas.microsoft.com/office/drawing/2014/main" id="{C3086B5C-B969-4B62-9909-0564390F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56" y="1098550"/>
            <a:ext cx="4100087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图像识别：卷积神经网络（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pic>
        <p:nvPicPr>
          <p:cNvPr id="11268" name="Picture 4" descr="https://pic4.zhimg.com/80/8906f1eb5cc9bc86d15d1630c40a5b9f_hd.png">
            <a:extLst>
              <a:ext uri="{FF2B5EF4-FFF2-40B4-BE49-F238E27FC236}">
                <a16:creationId xmlns:a16="http://schemas.microsoft.com/office/drawing/2014/main" id="{10F06197-D119-4CC9-A3C7-1A5C5AA3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28" y="1943450"/>
            <a:ext cx="7783343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pic2.zhimg.com/80/6f600422e7aeb19850b19c55aea04a11_hd.png">
            <a:extLst>
              <a:ext uri="{FF2B5EF4-FFF2-40B4-BE49-F238E27FC236}">
                <a16:creationId xmlns:a16="http://schemas.microsoft.com/office/drawing/2014/main" id="{F90F1D81-E8EB-4E62-A56B-62B3CBE0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75" y="2123450"/>
            <a:ext cx="925026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pic4.zhimg.com/80/f9c5fe43099bde52bd9673db4383e10f_hd.png">
            <a:extLst>
              <a:ext uri="{FF2B5EF4-FFF2-40B4-BE49-F238E27FC236}">
                <a16:creationId xmlns:a16="http://schemas.microsoft.com/office/drawing/2014/main" id="{FA544077-A7AD-4604-A3F5-2AF4E4DC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99" y="1098550"/>
            <a:ext cx="4490200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pic1.zhimg.com/80/074357f5b07e0c14ecf740ca47a3c728_hd.png">
            <a:extLst>
              <a:ext uri="{FF2B5EF4-FFF2-40B4-BE49-F238E27FC236}">
                <a16:creationId xmlns:a16="http://schemas.microsoft.com/office/drawing/2014/main" id="{E2DE5C26-942E-414E-90D5-959ADA3D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99" y="1105475"/>
            <a:ext cx="4551300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s://pic4.zhimg.com/80/v2-e7ffd225efde3bfa100cfb61e63de973_hd.jpg">
            <a:extLst>
              <a:ext uri="{FF2B5EF4-FFF2-40B4-BE49-F238E27FC236}">
                <a16:creationId xmlns:a16="http://schemas.microsoft.com/office/drawing/2014/main" id="{A61C9B62-2753-47A0-802F-6C29FE0A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3386894"/>
            <a:ext cx="4536000" cy="3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无人驾驶汽车</a:t>
            </a:r>
          </a:p>
        </p:txBody>
      </p:sp>
      <p:pic>
        <p:nvPicPr>
          <p:cNvPr id="9220" name="Picture 4" descr="https://pic4.zhimg.com/80/v2-74498a15f9b166c21972866fc50b700b_hd.jpg">
            <a:extLst>
              <a:ext uri="{FF2B5EF4-FFF2-40B4-BE49-F238E27FC236}">
                <a16:creationId xmlns:a16="http://schemas.microsoft.com/office/drawing/2014/main" id="{942B7C66-EFCF-47C7-B96E-A5E883F8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95" y="3590894"/>
            <a:ext cx="4320000" cy="3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pic1.zhimg.com/80/v2-8ec2f717b49dd40386c0787d4ae9d1c2_hd.jpg">
            <a:extLst>
              <a:ext uri="{FF2B5EF4-FFF2-40B4-BE49-F238E27FC236}">
                <a16:creationId xmlns:a16="http://schemas.microsoft.com/office/drawing/2014/main" id="{E64EBC42-3090-4531-B58A-64AFC6AF7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9"/>
          <a:stretch/>
        </p:blipFill>
        <p:spPr bwMode="auto">
          <a:xfrm>
            <a:off x="3478162" y="1412875"/>
            <a:ext cx="576000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1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34A94-B07E-4794-9A93-CBC09991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BEA599-F831-4CAE-A963-9E02347BE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37C96C-3AFA-4A67-8C1A-EEAFFD0402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图像风格迁移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id="{4B2E44A4-3638-4890-8B36-0671C680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38" y="1841500"/>
            <a:ext cx="67818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è¿éåå¾çæè¿°">
            <a:extLst>
              <a:ext uri="{FF2B5EF4-FFF2-40B4-BE49-F238E27FC236}">
                <a16:creationId xmlns:a16="http://schemas.microsoft.com/office/drawing/2014/main" id="{1FE0E513-978D-42D3-9A9E-C70D1714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64" y="27807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C040CF-5CAC-4270-A6E3-76E28C229C19}"/>
              </a:ext>
            </a:extLst>
          </p:cNvPr>
          <p:cNvSpPr/>
          <p:nvPr/>
        </p:nvSpPr>
        <p:spPr>
          <a:xfrm>
            <a:off x="8811056" y="5390118"/>
            <a:ext cx="286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葛饰北斋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《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神奈川冲浪里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》</a:t>
            </a:r>
            <a:endParaRPr lang="zh-CN" altLang="en-US" dirty="0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3C5EC9A3-2A92-40D4-AC34-B2EE2960DE3E}"/>
              </a:ext>
            </a:extLst>
          </p:cNvPr>
          <p:cNvSpPr>
            <a:spLocks/>
          </p:cNvSpPr>
          <p:nvPr/>
        </p:nvSpPr>
        <p:spPr>
          <a:xfrm>
            <a:off x="8344666" y="3882925"/>
            <a:ext cx="432000" cy="432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6" name="Picture 6" descr="è¿éåå¾çæè¿°">
            <a:extLst>
              <a:ext uri="{FF2B5EF4-FFF2-40B4-BE49-F238E27FC236}">
                <a16:creationId xmlns:a16="http://schemas.microsoft.com/office/drawing/2014/main" id="{51A4CCA7-C669-4487-9BEB-98A42449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85" y="1841500"/>
            <a:ext cx="67818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è¿éåå¾çæè¿°">
            <a:extLst>
              <a:ext uri="{FF2B5EF4-FFF2-40B4-BE49-F238E27FC236}">
                <a16:creationId xmlns:a16="http://schemas.microsoft.com/office/drawing/2014/main" id="{6028F6DB-E630-467A-8BBE-08D11F92D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63" y="27807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A34A94-B07E-4794-9A93-CBC09991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BEA599-F831-4CAE-A963-9E02347BE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37C96C-3AFA-4A67-8C1A-EEAFFD0402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图像风格迁移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id="{4B2E44A4-3638-4890-8B36-0671C680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38" y="1841500"/>
            <a:ext cx="67818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C040CF-5CAC-4270-A6E3-76E28C229C19}"/>
              </a:ext>
            </a:extLst>
          </p:cNvPr>
          <p:cNvSpPr/>
          <p:nvPr/>
        </p:nvSpPr>
        <p:spPr>
          <a:xfrm>
            <a:off x="8811056" y="5390118"/>
            <a:ext cx="286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爱德华蒙特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《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呐喊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》</a:t>
            </a:r>
            <a:endParaRPr lang="zh-CN" altLang="en-US" dirty="0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3C5EC9A3-2A92-40D4-AC34-B2EE2960DE3E}"/>
              </a:ext>
            </a:extLst>
          </p:cNvPr>
          <p:cNvSpPr>
            <a:spLocks/>
          </p:cNvSpPr>
          <p:nvPr/>
        </p:nvSpPr>
        <p:spPr>
          <a:xfrm>
            <a:off x="8344666" y="3882925"/>
            <a:ext cx="432000" cy="432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6" name="Picture 4" descr="è¿éåå¾çæè¿°">
            <a:extLst>
              <a:ext uri="{FF2B5EF4-FFF2-40B4-BE49-F238E27FC236}">
                <a16:creationId xmlns:a16="http://schemas.microsoft.com/office/drawing/2014/main" id="{DAA84005-3975-4894-ABC6-EC7CED45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38" y="1841500"/>
            <a:ext cx="67818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1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è¿éåå¾çæè¿°">
            <a:extLst>
              <a:ext uri="{FF2B5EF4-FFF2-40B4-BE49-F238E27FC236}">
                <a16:creationId xmlns:a16="http://schemas.microsoft.com/office/drawing/2014/main" id="{A50D2B87-0C17-4312-AB04-64B5D6F6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64" y="27807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A34A94-B07E-4794-9A93-CBC09991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人工智能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BEA599-F831-4CAE-A963-9E02347BE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37C96C-3AFA-4A67-8C1A-EEAFFD0402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图像风格迁移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id="{4B2E44A4-3638-4890-8B36-0671C680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38" y="1841500"/>
            <a:ext cx="67818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C040CF-5CAC-4270-A6E3-76E28C229C19}"/>
              </a:ext>
            </a:extLst>
          </p:cNvPr>
          <p:cNvSpPr/>
          <p:nvPr/>
        </p:nvSpPr>
        <p:spPr>
          <a:xfrm>
            <a:off x="8811056" y="5390118"/>
            <a:ext cx="286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梵高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《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星空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》</a:t>
            </a:r>
            <a:endParaRPr lang="zh-CN" altLang="en-US" dirty="0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3C5EC9A3-2A92-40D4-AC34-B2EE2960DE3E}"/>
              </a:ext>
            </a:extLst>
          </p:cNvPr>
          <p:cNvSpPr>
            <a:spLocks/>
          </p:cNvSpPr>
          <p:nvPr/>
        </p:nvSpPr>
        <p:spPr>
          <a:xfrm>
            <a:off x="8344666" y="3882925"/>
            <a:ext cx="432000" cy="432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2" name="Picture 4" descr="è¿éåå¾çæè¿°">
            <a:extLst>
              <a:ext uri="{FF2B5EF4-FFF2-40B4-BE49-F238E27FC236}">
                <a16:creationId xmlns:a16="http://schemas.microsoft.com/office/drawing/2014/main" id="{AE2FE45A-8277-4E67-B5EC-613D58C1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71" y="1841500"/>
            <a:ext cx="67818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19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2F429-3ED3-4A3D-AA95-C8722E46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绪论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E640AF-E162-4881-A11A-3E366F86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7E396-FBFF-4E13-B29F-7967B2687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endParaRPr lang="en-US" altLang="zh-CN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课程的基本情况介绍</a:t>
            </a:r>
            <a:endParaRPr lang="en-US" altLang="zh-CN" dirty="0"/>
          </a:p>
          <a:p>
            <a:pPr lvl="1"/>
            <a:r>
              <a:rPr lang="en-US" altLang="zh-CN" dirty="0"/>
              <a:t>1.1.2 </a:t>
            </a:r>
            <a:r>
              <a:rPr lang="zh-CN" altLang="en-US" dirty="0"/>
              <a:t>本课程内容及相关授课安排</a:t>
            </a:r>
            <a:endParaRPr lang="en-US" altLang="zh-CN" dirty="0"/>
          </a:p>
          <a:p>
            <a:r>
              <a:rPr lang="en-US" altLang="zh-CN" dirty="0"/>
              <a:t>1.2 </a:t>
            </a:r>
            <a:r>
              <a:rPr lang="zh-CN" altLang="en-US" dirty="0"/>
              <a:t>应用数学的一些实际应用</a:t>
            </a:r>
          </a:p>
        </p:txBody>
      </p:sp>
    </p:spTree>
    <p:extLst>
      <p:ext uri="{BB962C8B-B14F-4D97-AF65-F5344CB8AC3E}">
        <p14:creationId xmlns:p14="http://schemas.microsoft.com/office/powerpoint/2010/main" val="331957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95799-01E6-4B64-8AF7-E847DD6D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r>
              <a:rPr lang="en-US" altLang="zh-CN" dirty="0"/>
              <a:t>-</a:t>
            </a:r>
            <a:r>
              <a:rPr lang="zh-CN" altLang="en-US" dirty="0"/>
              <a:t>基本信息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E89A2B-C272-46B2-BA5B-7532E36C1F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DCE3F5-63F8-4F9C-BF8F-71F9691C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47" y="1460350"/>
            <a:ext cx="9259515" cy="4896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06B037-EAD0-4D17-BE4C-3C2B65F2A1D9}"/>
              </a:ext>
            </a:extLst>
          </p:cNvPr>
          <p:cNvSpPr/>
          <p:nvPr/>
        </p:nvSpPr>
        <p:spPr>
          <a:xfrm>
            <a:off x="3870664" y="1562470"/>
            <a:ext cx="1748901" cy="399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B5F0D9-1B42-4CC4-81BF-55883CF094D2}"/>
              </a:ext>
            </a:extLst>
          </p:cNvPr>
          <p:cNvSpPr/>
          <p:nvPr/>
        </p:nvSpPr>
        <p:spPr>
          <a:xfrm>
            <a:off x="3870664" y="2115845"/>
            <a:ext cx="5397623" cy="399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0B21E1-9C87-4A05-AFDB-1D5B005BF3C0}"/>
              </a:ext>
            </a:extLst>
          </p:cNvPr>
          <p:cNvSpPr/>
          <p:nvPr/>
        </p:nvSpPr>
        <p:spPr>
          <a:xfrm>
            <a:off x="8124548" y="3728177"/>
            <a:ext cx="389138" cy="399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260694B-77B9-4976-B88C-8040EBE5CC9E}"/>
              </a:ext>
            </a:extLst>
          </p:cNvPr>
          <p:cNvSpPr/>
          <p:nvPr/>
        </p:nvSpPr>
        <p:spPr>
          <a:xfrm>
            <a:off x="3870664" y="5879917"/>
            <a:ext cx="3417903" cy="399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2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3EC23-4D60-4AC8-B550-7CC5FBDE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r>
              <a:rPr lang="en-US" altLang="zh-CN" dirty="0"/>
              <a:t>-</a:t>
            </a:r>
            <a:r>
              <a:rPr lang="zh-CN" altLang="en-US" dirty="0"/>
              <a:t>基本信息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703CC-57B1-4FE3-B9CC-EEE46C2A1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9EA490-FBAE-4036-9776-3294CC35E2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课程类别：专业选修课</a:t>
            </a:r>
            <a:endParaRPr lang="en-US" altLang="zh-CN" dirty="0"/>
          </a:p>
          <a:p>
            <a:r>
              <a:rPr lang="zh-CN" altLang="en-US" dirty="0"/>
              <a:t>重点：数学方法在实际工程问题中的应用</a:t>
            </a:r>
            <a:endParaRPr lang="en-US" altLang="zh-CN" dirty="0"/>
          </a:p>
          <a:p>
            <a:pPr lvl="1"/>
            <a:r>
              <a:rPr lang="zh-CN" altLang="en-US" dirty="0"/>
              <a:t>实际问题抽象为数学模型</a:t>
            </a:r>
            <a:endParaRPr lang="en-US" altLang="zh-CN" dirty="0"/>
          </a:p>
          <a:p>
            <a:pPr lvl="1"/>
            <a:r>
              <a:rPr lang="zh-CN" altLang="en-US" dirty="0"/>
              <a:t>解析求解</a:t>
            </a:r>
            <a:endParaRPr lang="en-US" altLang="zh-CN" dirty="0"/>
          </a:p>
          <a:p>
            <a:pPr lvl="1"/>
            <a:r>
              <a:rPr lang="zh-CN" altLang="en-US" dirty="0"/>
              <a:t>数值求解</a:t>
            </a:r>
            <a:endParaRPr lang="en-US" altLang="zh-CN" dirty="0"/>
          </a:p>
          <a:p>
            <a:r>
              <a:rPr lang="zh-CN" altLang="en-US" dirty="0"/>
              <a:t>为后续课程打下基础</a:t>
            </a:r>
            <a:endParaRPr lang="en-US" altLang="zh-CN" dirty="0"/>
          </a:p>
          <a:p>
            <a:pPr lvl="1"/>
            <a:r>
              <a:rPr lang="zh-CN" altLang="en-US" dirty="0"/>
              <a:t>流体力学、传递过程原理、化工系统工程、反应器设计、计算流体力学</a:t>
            </a:r>
            <a:endParaRPr lang="en-US" altLang="zh-CN" dirty="0"/>
          </a:p>
          <a:p>
            <a:r>
              <a:rPr lang="zh-CN" altLang="en-US" dirty="0"/>
              <a:t>考核方式：</a:t>
            </a:r>
            <a:endParaRPr lang="en-US" altLang="zh-CN" dirty="0"/>
          </a:p>
          <a:p>
            <a:pPr lvl="1"/>
            <a:r>
              <a:rPr lang="zh-CN" altLang="en-US" dirty="0"/>
              <a:t>考查课程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平时成绩（</a:t>
            </a:r>
            <a:r>
              <a:rPr lang="en-US" altLang="zh-CN" dirty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％）、阶段性考核（</a:t>
            </a:r>
            <a:r>
              <a:rPr lang="en-US" altLang="zh-CN" dirty="0">
                <a:solidFill>
                  <a:srgbClr val="FF0000"/>
                </a:solidFill>
              </a:rPr>
              <a:t>20</a:t>
            </a:r>
            <a:r>
              <a:rPr lang="zh-CN" altLang="en-US" dirty="0">
                <a:solidFill>
                  <a:srgbClr val="FF0000"/>
                </a:solidFill>
              </a:rPr>
              <a:t>％）、期末考核（</a:t>
            </a:r>
            <a:r>
              <a:rPr lang="en-US" altLang="zh-CN" dirty="0">
                <a:solidFill>
                  <a:srgbClr val="FF0000"/>
                </a:solidFill>
              </a:rPr>
              <a:t>50</a:t>
            </a:r>
            <a:r>
              <a:rPr lang="zh-CN" altLang="en-US" dirty="0">
                <a:solidFill>
                  <a:srgbClr val="FF0000"/>
                </a:solidFill>
              </a:rPr>
              <a:t>％）</a:t>
            </a:r>
          </a:p>
        </p:txBody>
      </p:sp>
    </p:spTree>
    <p:extLst>
      <p:ext uri="{BB962C8B-B14F-4D97-AF65-F5344CB8AC3E}">
        <p14:creationId xmlns:p14="http://schemas.microsoft.com/office/powerpoint/2010/main" val="309034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5EFF7-CC7D-451C-BD9F-758E1D0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r>
              <a:rPr lang="en-US" altLang="zh-CN" dirty="0"/>
              <a:t>-</a:t>
            </a:r>
            <a:r>
              <a:rPr lang="zh-CN" altLang="en-US" dirty="0"/>
              <a:t>时间安排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12C310-2244-4C80-9F8A-F3C60F263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EA6DA5-E7B0-406B-9F60-AC12DEE1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38" y="1460350"/>
            <a:ext cx="8839227" cy="4896000"/>
          </a:xfrm>
          <a:prstGeom prst="rect">
            <a:avLst/>
          </a:prstGeom>
        </p:spPr>
      </p:pic>
      <p:sp>
        <p:nvSpPr>
          <p:cNvPr id="6" name="乘号 5">
            <a:extLst>
              <a:ext uri="{FF2B5EF4-FFF2-40B4-BE49-F238E27FC236}">
                <a16:creationId xmlns:a16="http://schemas.microsoft.com/office/drawing/2014/main" id="{5F20B2F8-142C-4A46-8701-1579BA963FF2}"/>
              </a:ext>
            </a:extLst>
          </p:cNvPr>
          <p:cNvSpPr/>
          <p:nvPr/>
        </p:nvSpPr>
        <p:spPr>
          <a:xfrm>
            <a:off x="5515528" y="3220375"/>
            <a:ext cx="319596" cy="417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7268E3-4C42-49D1-9EC3-0D23FC533E9F}"/>
              </a:ext>
            </a:extLst>
          </p:cNvPr>
          <p:cNvSpPr/>
          <p:nvPr/>
        </p:nvSpPr>
        <p:spPr>
          <a:xfrm>
            <a:off x="357466" y="2839465"/>
            <a:ext cx="1778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1-6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周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,10-15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周</a:t>
            </a:r>
            <a:endParaRPr lang="en-US" altLang="zh-CN" sz="2000" kern="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星期二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1-2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节 </a:t>
            </a:r>
            <a:endParaRPr lang="en-US" altLang="zh-CN" sz="2000" kern="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号楼 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5-0202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68E6B5-3512-4D9A-966E-43441B572CF3}"/>
              </a:ext>
            </a:extLst>
          </p:cNvPr>
          <p:cNvSpPr/>
          <p:nvPr/>
        </p:nvSpPr>
        <p:spPr>
          <a:xfrm>
            <a:off x="357466" y="3834776"/>
            <a:ext cx="2572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1-6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周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),11-14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周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星期四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3-4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节</a:t>
            </a:r>
            <a:endParaRPr lang="en-US" altLang="zh-CN" sz="2000" kern="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号楼</a:t>
            </a:r>
            <a:r>
              <a:rPr lang="en-US" altLang="zh-CN" sz="20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5-0103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9C7C79CB-B0FA-48B0-98CD-A5D7CEE1E19A}"/>
              </a:ext>
            </a:extLst>
          </p:cNvPr>
          <p:cNvSpPr>
            <a:spLocks noChangeAspect="1"/>
          </p:cNvSpPr>
          <p:nvPr/>
        </p:nvSpPr>
        <p:spPr>
          <a:xfrm>
            <a:off x="7405704" y="3280219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5E0B170A-BCD2-4F5F-BA18-8D3B9F944276}"/>
              </a:ext>
            </a:extLst>
          </p:cNvPr>
          <p:cNvSpPr>
            <a:spLocks noChangeAspect="1"/>
          </p:cNvSpPr>
          <p:nvPr/>
        </p:nvSpPr>
        <p:spPr>
          <a:xfrm>
            <a:off x="4577382" y="3285000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3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0EC84-78FE-4A1B-B63B-05D32B0D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r>
              <a:rPr lang="en-US" altLang="zh-CN" dirty="0"/>
              <a:t>-</a:t>
            </a:r>
            <a:r>
              <a:rPr lang="zh-CN" altLang="en-US" dirty="0"/>
              <a:t>课程安排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443683-AD99-44B2-8CE2-699EE4B5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D81E3F-AB25-4465-AC10-FEBF0876393C}"/>
              </a:ext>
            </a:extLst>
          </p:cNvPr>
          <p:cNvGrpSpPr/>
          <p:nvPr/>
        </p:nvGrpSpPr>
        <p:grpSpPr>
          <a:xfrm>
            <a:off x="1375155" y="1434493"/>
            <a:ext cx="9440099" cy="4921857"/>
            <a:chOff x="1452150" y="1521747"/>
            <a:chExt cx="9440099" cy="4921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F7BDA2-1381-4DED-95E0-81DE6D950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639"/>
            <a:stretch/>
          </p:blipFill>
          <p:spPr>
            <a:xfrm rot="5400000">
              <a:off x="4029045" y="2587923"/>
              <a:ext cx="4286309" cy="288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D14D3D9-B9A7-4F57-8323-F8857AB7D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31221" y="2542676"/>
              <a:ext cx="4921857" cy="288000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DC72705-766E-4609-97CE-2309CC526C62}"/>
                </a:ext>
              </a:extLst>
            </p:cNvPr>
            <p:cNvGrpSpPr/>
            <p:nvPr/>
          </p:nvGrpSpPr>
          <p:grpSpPr>
            <a:xfrm>
              <a:off x="8012249" y="1830274"/>
              <a:ext cx="2880000" cy="4395298"/>
              <a:chOff x="6429926" y="1995976"/>
              <a:chExt cx="2880000" cy="439529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162AFEF-CED8-4E59-8DA6-9C3CA0B26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91884"/>
              <a:stretch/>
            </p:blipFill>
            <p:spPr>
              <a:xfrm rot="5400000">
                <a:off x="7543937" y="881965"/>
                <a:ext cx="651978" cy="2880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E709714-BA32-44E6-B527-439CF041CF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965"/>
              <a:stretch/>
            </p:blipFill>
            <p:spPr>
              <a:xfrm rot="5400000">
                <a:off x="5980804" y="3062152"/>
                <a:ext cx="3778244" cy="28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09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CF26-F5E7-46BF-9C15-3C593F0E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课程简介</a:t>
            </a:r>
            <a:r>
              <a:rPr lang="en-US" altLang="zh-CN" dirty="0"/>
              <a:t>-</a:t>
            </a:r>
            <a:r>
              <a:rPr lang="zh-CN" altLang="en-US" dirty="0"/>
              <a:t>教材及相关资料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1BD4A3-272B-4667-B7FA-EC537A94B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614BD3-EEB3-409D-9822-17E4BB6E53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教材：</a:t>
            </a:r>
            <a:endParaRPr lang="en-US" altLang="zh-CN" dirty="0"/>
          </a:p>
          <a:p>
            <a:pPr lvl="1"/>
            <a:r>
              <a:rPr lang="zh-CN" altLang="en-US" dirty="0"/>
              <a:t>周爱月等编</a:t>
            </a:r>
            <a:r>
              <a:rPr lang="en-US" altLang="zh-CN" dirty="0"/>
              <a:t>. 《</a:t>
            </a:r>
            <a:r>
              <a:rPr lang="zh-CN" altLang="en-US" dirty="0"/>
              <a:t>化工数学</a:t>
            </a:r>
            <a:r>
              <a:rPr lang="en-US" altLang="zh-CN" dirty="0"/>
              <a:t>》, </a:t>
            </a:r>
            <a:r>
              <a:rPr lang="zh-CN" altLang="en-US" dirty="0"/>
              <a:t>化学工业出版社</a:t>
            </a:r>
            <a:r>
              <a:rPr lang="en-US" altLang="zh-CN" dirty="0"/>
              <a:t>, 2011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, </a:t>
            </a:r>
            <a:r>
              <a:rPr lang="zh-CN" altLang="en-US" dirty="0"/>
              <a:t>第三版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参考书：</a:t>
            </a:r>
            <a:endParaRPr lang="en-US" altLang="zh-CN" dirty="0"/>
          </a:p>
          <a:p>
            <a:pPr lvl="1"/>
            <a:r>
              <a:rPr lang="zh-CN" altLang="en-US" dirty="0"/>
              <a:t>张志涌等编</a:t>
            </a:r>
            <a:r>
              <a:rPr lang="en-US" altLang="zh-CN" dirty="0"/>
              <a:t>. 《</a:t>
            </a:r>
            <a:r>
              <a:rPr lang="zh-CN" altLang="en-US" dirty="0"/>
              <a:t>精通</a:t>
            </a:r>
            <a:r>
              <a:rPr lang="en-US" altLang="zh-CN" dirty="0"/>
              <a:t>MATLAB》, </a:t>
            </a:r>
            <a:r>
              <a:rPr lang="zh-CN" altLang="en-US" dirty="0"/>
              <a:t>北京航空航天大学出版社</a:t>
            </a:r>
            <a:r>
              <a:rPr lang="en-US" altLang="zh-CN" dirty="0"/>
              <a:t>, 2011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, </a:t>
            </a:r>
            <a:r>
              <a:rPr lang="zh-CN" altLang="en-US" dirty="0"/>
              <a:t>第一版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黄华江等编</a:t>
            </a:r>
            <a:r>
              <a:rPr lang="en-US" altLang="zh-CN" dirty="0"/>
              <a:t>. 《</a:t>
            </a:r>
            <a:r>
              <a:rPr lang="zh-CN" altLang="en-US" dirty="0"/>
              <a:t>实用化工计算机模拟</a:t>
            </a:r>
            <a:r>
              <a:rPr lang="en-US" altLang="zh-CN" dirty="0"/>
              <a:t>-MATLAB</a:t>
            </a:r>
            <a:r>
              <a:rPr lang="zh-CN" altLang="en-US" dirty="0"/>
              <a:t>在化学工程中的应用</a:t>
            </a:r>
            <a:r>
              <a:rPr lang="en-US" altLang="zh-CN" dirty="0"/>
              <a:t>》,</a:t>
            </a:r>
            <a:r>
              <a:rPr lang="zh-CN" altLang="en-US" dirty="0"/>
              <a:t>化学工业出版社</a:t>
            </a:r>
            <a:r>
              <a:rPr lang="en-US" altLang="zh-CN" dirty="0"/>
              <a:t>, 2004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, </a:t>
            </a:r>
            <a:r>
              <a:rPr lang="zh-CN" altLang="en-US" dirty="0"/>
              <a:t>第一版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课程相关资料：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https://github.com/SanLiWuXun/AMCE-TJUT</a:t>
            </a:r>
            <a:r>
              <a:rPr lang="zh-CN" altLang="en-US" dirty="0"/>
              <a:t>（</a:t>
            </a:r>
            <a:r>
              <a:rPr lang="en-US" altLang="zh-CN" dirty="0"/>
              <a:t>MIT License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6351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71B6-91E1-48B8-B22D-8AB6E8B0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计算流体力学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2CC81D-3F77-43AB-A8D4-EA146ABB0B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D3D509-4E4A-455E-A701-8436ECDB15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NS</a:t>
            </a:r>
            <a:r>
              <a:rPr lang="zh-CN" altLang="en-US" dirty="0"/>
              <a:t>方程：</a:t>
            </a:r>
            <a:endParaRPr lang="en-US" altLang="zh-CN" dirty="0"/>
          </a:p>
          <a:p>
            <a:pPr lvl="1"/>
            <a:r>
              <a:rPr lang="zh-CN" altLang="en-US" dirty="0"/>
              <a:t>偏微分方程组</a:t>
            </a:r>
            <a:endParaRPr lang="en-US" altLang="zh-CN" dirty="0"/>
          </a:p>
          <a:p>
            <a:pPr lvl="1"/>
            <a:r>
              <a:rPr lang="zh-CN" altLang="en-US" dirty="0"/>
              <a:t>模拟实际流体的流动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C6C68D-0F21-418D-A690-0B655EE9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4"/>
          <a:stretch/>
        </p:blipFill>
        <p:spPr>
          <a:xfrm>
            <a:off x="669924" y="2897369"/>
            <a:ext cx="5632582" cy="2376000"/>
          </a:xfrm>
          <a:prstGeom prst="rect">
            <a:avLst/>
          </a:prstGeom>
        </p:spPr>
      </p:pic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269C3CD8-0755-41D0-A5A3-32BCF7CB4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81" y="1851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实际应用</a:t>
            </a:r>
            <a:r>
              <a:rPr lang="en-US" altLang="zh-CN" dirty="0"/>
              <a:t>-</a:t>
            </a:r>
            <a:r>
              <a:rPr lang="zh-CN" altLang="en-US" dirty="0"/>
              <a:t>计算流体力学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颗粒运动：</a:t>
            </a:r>
            <a:endParaRPr lang="en-US" altLang="zh-CN" dirty="0"/>
          </a:p>
          <a:p>
            <a:pPr lvl="1"/>
            <a:r>
              <a:rPr lang="zh-CN" altLang="en-US" dirty="0"/>
              <a:t>牛顿定律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D982A4-646F-40AB-B801-E00ADF2A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51" y="1517650"/>
            <a:ext cx="57054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4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431</Words>
  <Application>Microsoft Office PowerPoint</Application>
  <PresentationFormat>宽屏</PresentationFormat>
  <Paragraphs>86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-apple-system</vt:lpstr>
      <vt:lpstr>等线</vt:lpstr>
      <vt:lpstr>微软雅黑</vt:lpstr>
      <vt:lpstr>Arial</vt:lpstr>
      <vt:lpstr>Arial</vt:lpstr>
      <vt:lpstr>Office 主题​​</vt:lpstr>
      <vt:lpstr>化工应用数学</vt:lpstr>
      <vt:lpstr>第一章 绪论 </vt:lpstr>
      <vt:lpstr>1.1 课程简介-基本信息</vt:lpstr>
      <vt:lpstr>1.1 课程简介-基本信息</vt:lpstr>
      <vt:lpstr>1.1 课程简介-时间安排</vt:lpstr>
      <vt:lpstr>1.1 课程简介-课程安排</vt:lpstr>
      <vt:lpstr>1.1 课程简介-教材及相关资料</vt:lpstr>
      <vt:lpstr>1.2 实际应用-计算流体力学</vt:lpstr>
      <vt:lpstr>1.2 实际应用-计算流体力学</vt:lpstr>
      <vt:lpstr>1.2 实际应用-计算流体力学</vt:lpstr>
      <vt:lpstr>1.2 实际应用-计算流体力学</vt:lpstr>
      <vt:lpstr>1.2 实际应用-人工智能</vt:lpstr>
      <vt:lpstr>1.2 实际应用-人工智能</vt:lpstr>
      <vt:lpstr>1.2 实际应用-人工智能</vt:lpstr>
      <vt:lpstr>1.2 实际应用-人工智能</vt:lpstr>
      <vt:lpstr>1.2 实际应用-人工智能</vt:lpstr>
      <vt:lpstr>1.2 实际应用-人工智能</vt:lpstr>
      <vt:lpstr>1.2 实际应用-人工智能</vt:lpstr>
      <vt:lpstr>1.2 实际应用-人工智能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Feifei</dc:creator>
  <cp:lastModifiedBy>Song Feifei</cp:lastModifiedBy>
  <cp:revision>64</cp:revision>
  <dcterms:created xsi:type="dcterms:W3CDTF">2019-07-31T09:59:25Z</dcterms:created>
  <dcterms:modified xsi:type="dcterms:W3CDTF">2019-08-22T09:49:03Z</dcterms:modified>
</cp:coreProperties>
</file>